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10"/>
  </p:notesMasterIdLst>
  <p:handoutMasterIdLst>
    <p:handoutMasterId r:id="rId11"/>
  </p:handoutMasterIdLst>
  <p:sldIdLst>
    <p:sldId id="256" r:id="rId4"/>
    <p:sldId id="408" r:id="rId5"/>
    <p:sldId id="411" r:id="rId6"/>
    <p:sldId id="410" r:id="rId7"/>
    <p:sldId id="458" r:id="rId8"/>
    <p:sldId id="4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4EE6B2D-51B3-4E01-8F71-670176A092BD}" name="Krik Soufiane" initials="KS" userId="S::SKrik@unibz.it::d9a348e5-6593-4847-815a-eb238013639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8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6C7C0-E64B-44D4-947F-4AA6735BE4F0}" v="26" dt="2024-01-30T09:17:44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40"/>
  </p:normalViewPr>
  <p:slideViewPr>
    <p:cSldViewPr snapToGrid="0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42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k Soufiane" userId="d9a348e5-6593-4847-815a-eb2380136391" providerId="ADAL" clId="{910E0548-4502-4A83-A7AE-357425FFAF55}"/>
    <pc:docChg chg="undo custSel addSld delSld modSld">
      <pc:chgData name="Krik Soufiane" userId="d9a348e5-6593-4847-815a-eb2380136391" providerId="ADAL" clId="{910E0548-4502-4A83-A7AE-357425FFAF55}" dt="2023-10-13T16:57:33.393" v="1005" actId="14100"/>
      <pc:docMkLst>
        <pc:docMk/>
      </pc:docMkLst>
      <pc:sldChg chg="addSp delSp modSp mod addCm delCm">
        <pc:chgData name="Krik Soufiane" userId="d9a348e5-6593-4847-815a-eb2380136391" providerId="ADAL" clId="{910E0548-4502-4A83-A7AE-357425FFAF55}" dt="2023-10-13T15:38:56.103" v="921" actId="478"/>
        <pc:sldMkLst>
          <pc:docMk/>
          <pc:sldMk cId="560546613" sldId="256"/>
        </pc:sldMkLst>
        <pc:spChg chg="del">
          <ac:chgData name="Krik Soufiane" userId="d9a348e5-6593-4847-815a-eb2380136391" providerId="ADAL" clId="{910E0548-4502-4A83-A7AE-357425FFAF55}" dt="2023-10-12T10:29:07.482" v="482" actId="478"/>
          <ac:spMkLst>
            <pc:docMk/>
            <pc:sldMk cId="560546613" sldId="256"/>
            <ac:spMk id="4" creationId="{3479EF8B-CF2F-2A15-B6B2-396F081A5D2E}"/>
          </ac:spMkLst>
        </pc:spChg>
        <pc:spChg chg="mod">
          <ac:chgData name="Krik Soufiane" userId="d9a348e5-6593-4847-815a-eb2380136391" providerId="ADAL" clId="{910E0548-4502-4A83-A7AE-357425FFAF55}" dt="2023-10-13T15:28:17.256" v="788"/>
          <ac:spMkLst>
            <pc:docMk/>
            <pc:sldMk cId="560546613" sldId="256"/>
            <ac:spMk id="5" creationId="{0B2DA45E-8986-7AA1-F743-E4616D08F5F1}"/>
          </ac:spMkLst>
        </pc:spChg>
        <pc:spChg chg="add del mod ord">
          <ac:chgData name="Krik Soufiane" userId="d9a348e5-6593-4847-815a-eb2380136391" providerId="ADAL" clId="{910E0548-4502-4A83-A7AE-357425FFAF55}" dt="2023-10-12T10:29:08.755" v="483" actId="478"/>
          <ac:spMkLst>
            <pc:docMk/>
            <pc:sldMk cId="560546613" sldId="256"/>
            <ac:spMk id="5" creationId="{15772235-F845-8AC8-6910-0A8EF7E29AD8}"/>
          </ac:spMkLst>
        </pc:spChg>
        <pc:spChg chg="mod">
          <ac:chgData name="Krik Soufiane" userId="d9a348e5-6593-4847-815a-eb2380136391" providerId="ADAL" clId="{910E0548-4502-4A83-A7AE-357425FFAF55}" dt="2023-10-11T12:20:43.548" v="30" actId="1035"/>
          <ac:spMkLst>
            <pc:docMk/>
            <pc:sldMk cId="560546613" sldId="256"/>
            <ac:spMk id="6" creationId="{325B59ED-DB00-FC1D-B17B-90437ECB4ECB}"/>
          </ac:spMkLst>
        </pc:spChg>
        <pc:spChg chg="mod">
          <ac:chgData name="Krik Soufiane" userId="d9a348e5-6593-4847-815a-eb2380136391" providerId="ADAL" clId="{910E0548-4502-4A83-A7AE-357425FFAF55}" dt="2023-10-13T15:28:17.256" v="788"/>
          <ac:spMkLst>
            <pc:docMk/>
            <pc:sldMk cId="560546613" sldId="256"/>
            <ac:spMk id="7" creationId="{A839A5C7-6047-FB9F-DE6B-3641B13CD77A}"/>
          </ac:spMkLst>
        </pc:spChg>
        <pc:spChg chg="mod topLvl">
          <ac:chgData name="Krik Soufiane" userId="d9a348e5-6593-4847-815a-eb2380136391" providerId="ADAL" clId="{910E0548-4502-4A83-A7AE-357425FFAF55}" dt="2023-10-12T10:38:24.191" v="784" actId="164"/>
          <ac:spMkLst>
            <pc:docMk/>
            <pc:sldMk cId="560546613" sldId="256"/>
            <ac:spMk id="8" creationId="{5F87BC4E-B982-4F6F-F0C0-8FAFD2671752}"/>
          </ac:spMkLst>
        </pc:spChg>
        <pc:spChg chg="mod topLvl">
          <ac:chgData name="Krik Soufiane" userId="d9a348e5-6593-4847-815a-eb2380136391" providerId="ADAL" clId="{910E0548-4502-4A83-A7AE-357425FFAF55}" dt="2023-10-12T10:38:38.950" v="785" actId="207"/>
          <ac:spMkLst>
            <pc:docMk/>
            <pc:sldMk cId="560546613" sldId="256"/>
            <ac:spMk id="9" creationId="{CC525447-5231-38B6-1B12-CC9DBC5BE036}"/>
          </ac:spMkLst>
        </pc:spChg>
        <pc:spChg chg="mod">
          <ac:chgData name="Krik Soufiane" userId="d9a348e5-6593-4847-815a-eb2380136391" providerId="ADAL" clId="{910E0548-4502-4A83-A7AE-357425FFAF55}" dt="2023-10-12T10:38:09.814" v="773" actId="165"/>
          <ac:spMkLst>
            <pc:docMk/>
            <pc:sldMk cId="560546613" sldId="256"/>
            <ac:spMk id="11" creationId="{9653D3A7-E99E-B2DD-EACA-FA23B21CA033}"/>
          </ac:spMkLst>
        </pc:spChg>
        <pc:spChg chg="mod">
          <ac:chgData name="Krik Soufiane" userId="d9a348e5-6593-4847-815a-eb2380136391" providerId="ADAL" clId="{910E0548-4502-4A83-A7AE-357425FFAF55}" dt="2023-10-11T12:20:43.548" v="30" actId="1035"/>
          <ac:spMkLst>
            <pc:docMk/>
            <pc:sldMk cId="560546613" sldId="256"/>
            <ac:spMk id="14" creationId="{27124DBE-A0E1-E568-3894-4F59E535DC41}"/>
          </ac:spMkLst>
        </pc:spChg>
        <pc:spChg chg="mod">
          <ac:chgData name="Krik Soufiane" userId="d9a348e5-6593-4847-815a-eb2380136391" providerId="ADAL" clId="{910E0548-4502-4A83-A7AE-357425FFAF55}" dt="2023-10-11T12:20:10.155" v="0" actId="1076"/>
          <ac:spMkLst>
            <pc:docMk/>
            <pc:sldMk cId="560546613" sldId="256"/>
            <ac:spMk id="17" creationId="{00FBF366-D322-D146-1271-02F1E2B8AF3B}"/>
          </ac:spMkLst>
        </pc:spChg>
        <pc:spChg chg="del">
          <ac:chgData name="Krik Soufiane" userId="d9a348e5-6593-4847-815a-eb2380136391" providerId="ADAL" clId="{910E0548-4502-4A83-A7AE-357425FFAF55}" dt="2023-10-13T15:38:56.103" v="921" actId="478"/>
          <ac:spMkLst>
            <pc:docMk/>
            <pc:sldMk cId="560546613" sldId="256"/>
            <ac:spMk id="19" creationId="{51EAA384-02BB-6BEF-2386-C29486CA1912}"/>
          </ac:spMkLst>
        </pc:spChg>
        <pc:grpChg chg="add mod">
          <ac:chgData name="Krik Soufiane" userId="d9a348e5-6593-4847-815a-eb2380136391" providerId="ADAL" clId="{910E0548-4502-4A83-A7AE-357425FFAF55}" dt="2023-10-13T15:28:17.256" v="788"/>
          <ac:grpSpMkLst>
            <pc:docMk/>
            <pc:sldMk cId="560546613" sldId="256"/>
            <ac:grpSpMk id="4" creationId="{A0F1A60E-6FAE-6B62-C08A-A55D37A9CEC5}"/>
          </ac:grpSpMkLst>
        </pc:grpChg>
        <pc:grpChg chg="add del mod">
          <ac:chgData name="Krik Soufiane" userId="d9a348e5-6593-4847-815a-eb2380136391" providerId="ADAL" clId="{910E0548-4502-4A83-A7AE-357425FFAF55}" dt="2023-10-12T10:38:09.814" v="773" actId="165"/>
          <ac:grpSpMkLst>
            <pc:docMk/>
            <pc:sldMk cId="560546613" sldId="256"/>
            <ac:grpSpMk id="7" creationId="{2BA7FE5E-C137-7748-B62B-40D80CD95A96}"/>
          </ac:grpSpMkLst>
        </pc:grpChg>
        <pc:grpChg chg="mod topLvl">
          <ac:chgData name="Krik Soufiane" userId="d9a348e5-6593-4847-815a-eb2380136391" providerId="ADAL" clId="{910E0548-4502-4A83-A7AE-357425FFAF55}" dt="2023-10-12T10:38:24.191" v="784" actId="164"/>
          <ac:grpSpMkLst>
            <pc:docMk/>
            <pc:sldMk cId="560546613" sldId="256"/>
            <ac:grpSpMk id="10" creationId="{A167DD12-CA0D-986C-2C3E-C946ECE00DE3}"/>
          </ac:grpSpMkLst>
        </pc:grpChg>
        <pc:grpChg chg="add del mod">
          <ac:chgData name="Krik Soufiane" userId="d9a348e5-6593-4847-815a-eb2380136391" providerId="ADAL" clId="{910E0548-4502-4A83-A7AE-357425FFAF55}" dt="2023-10-13T15:28:07.386" v="787" actId="478"/>
          <ac:grpSpMkLst>
            <pc:docMk/>
            <pc:sldMk cId="560546613" sldId="256"/>
            <ac:grpSpMk id="16" creationId="{852878A2-8980-93EE-87D4-2CA627803B72}"/>
          </ac:grpSpMkLst>
        </pc:grpChg>
        <pc:picChg chg="add mod">
          <ac:chgData name="Krik Soufiane" userId="d9a348e5-6593-4847-815a-eb2380136391" providerId="ADAL" clId="{910E0548-4502-4A83-A7AE-357425FFAF55}" dt="2023-10-11T12:20:33.213" v="4" actId="1076"/>
          <ac:picMkLst>
            <pc:docMk/>
            <pc:sldMk cId="560546613" sldId="256"/>
            <ac:picMk id="2" creationId="{E036019D-624B-25FD-0F25-49386D7D1B2F}"/>
          </ac:picMkLst>
        </pc:picChg>
        <pc:picChg chg="add del mod">
          <ac:chgData name="Krik Soufiane" userId="d9a348e5-6593-4847-815a-eb2380136391" providerId="ADAL" clId="{910E0548-4502-4A83-A7AE-357425FFAF55}" dt="2023-10-11T12:24:02.572" v="41" actId="478"/>
          <ac:picMkLst>
            <pc:docMk/>
            <pc:sldMk cId="560546613" sldId="256"/>
            <ac:picMk id="3" creationId="{87665AC7-5A73-19E3-C6CB-0EEE4987093B}"/>
          </ac:picMkLst>
        </pc:picChg>
        <pc:picChg chg="mod">
          <ac:chgData name="Krik Soufiane" userId="d9a348e5-6593-4847-815a-eb2380136391" providerId="ADAL" clId="{910E0548-4502-4A83-A7AE-357425FFAF55}" dt="2023-10-12T10:38:09.814" v="773" actId="165"/>
          <ac:picMkLst>
            <pc:docMk/>
            <pc:sldMk cId="560546613" sldId="256"/>
            <ac:picMk id="12" creationId="{AAFD8046-9DAA-5C2D-771D-6CFCF9BA8458}"/>
          </ac:picMkLst>
        </pc:picChg>
        <pc:picChg chg="del mod">
          <ac:chgData name="Krik Soufiane" userId="d9a348e5-6593-4847-815a-eb2380136391" providerId="ADAL" clId="{910E0548-4502-4A83-A7AE-357425FFAF55}" dt="2023-10-13T15:28:21.350" v="789" actId="478"/>
          <ac:picMkLst>
            <pc:docMk/>
            <pc:sldMk cId="560546613" sldId="256"/>
            <ac:picMk id="13" creationId="{79286220-B9B5-628B-618D-7598CE0888BC}"/>
          </ac:picMkLst>
        </pc:picChg>
        <pc:picChg chg="del">
          <ac:chgData name="Krik Soufiane" userId="d9a348e5-6593-4847-815a-eb2380136391" providerId="ADAL" clId="{910E0548-4502-4A83-A7AE-357425FFAF55}" dt="2023-10-12T10:29:07.482" v="482" actId="478"/>
          <ac:picMkLst>
            <pc:docMk/>
            <pc:sldMk cId="560546613" sldId="256"/>
            <ac:picMk id="15" creationId="{616715DB-E976-8241-C744-D000E8C313BC}"/>
          </ac:picMkLst>
        </pc:picChg>
        <pc:picChg chg="mod">
          <ac:chgData name="Krik Soufiane" userId="d9a348e5-6593-4847-815a-eb2380136391" providerId="ADAL" clId="{910E0548-4502-4A83-A7AE-357425FFAF55}" dt="2023-10-13T15:28:17.256" v="788"/>
          <ac:picMkLst>
            <pc:docMk/>
            <pc:sldMk cId="560546613" sldId="256"/>
            <ac:picMk id="15" creationId="{C1D39E76-A1BE-F2F4-C7D4-7151C877F0E2}"/>
          </ac:picMkLst>
        </pc:picChg>
        <pc:picChg chg="add mod">
          <ac:chgData name="Krik Soufiane" userId="d9a348e5-6593-4847-815a-eb2380136391" providerId="ADAL" clId="{910E0548-4502-4A83-A7AE-357425FFAF55}" dt="2023-10-13T15:28:26.942" v="790"/>
          <ac:picMkLst>
            <pc:docMk/>
            <pc:sldMk cId="560546613" sldId="256"/>
            <ac:picMk id="18" creationId="{7908B381-92E7-EDB6-54B7-77479DAB993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Krik Soufiane" userId="d9a348e5-6593-4847-815a-eb2380136391" providerId="ADAL" clId="{910E0548-4502-4A83-A7AE-357425FFAF55}" dt="2023-10-12T10:37:24.105" v="751"/>
              <pc2:cmMkLst xmlns:pc2="http://schemas.microsoft.com/office/powerpoint/2019/9/main/command">
                <pc:docMk/>
                <pc:sldMk cId="560546613" sldId="256"/>
                <pc2:cmMk id="{09A9B489-30B6-46AD-AB1E-35522D1B1428}"/>
              </pc2:cmMkLst>
            </pc226:cmChg>
          </p:ext>
        </pc:extLst>
      </pc:sldChg>
      <pc:sldChg chg="addSp modSp mod">
        <pc:chgData name="Krik Soufiane" userId="d9a348e5-6593-4847-815a-eb2380136391" providerId="ADAL" clId="{910E0548-4502-4A83-A7AE-357425FFAF55}" dt="2023-10-13T16:43:03.249" v="956" actId="1076"/>
        <pc:sldMkLst>
          <pc:docMk/>
          <pc:sldMk cId="2628311262" sldId="257"/>
        </pc:sldMkLst>
        <pc:spChg chg="add mod">
          <ac:chgData name="Krik Soufiane" userId="d9a348e5-6593-4847-815a-eb2380136391" providerId="ADAL" clId="{910E0548-4502-4A83-A7AE-357425FFAF55}" dt="2023-10-13T16:42:29.315" v="951" actId="1076"/>
          <ac:spMkLst>
            <pc:docMk/>
            <pc:sldMk cId="2628311262" sldId="257"/>
            <ac:spMk id="2" creationId="{2AC67892-AA6F-0EE5-B227-69F621B5C71A}"/>
          </ac:spMkLst>
        </pc:spChg>
        <pc:spChg chg="add mod ord">
          <ac:chgData name="Krik Soufiane" userId="d9a348e5-6593-4847-815a-eb2380136391" providerId="ADAL" clId="{910E0548-4502-4A83-A7AE-357425FFAF55}" dt="2023-10-12T10:31:46.229" v="523" actId="164"/>
          <ac:spMkLst>
            <pc:docMk/>
            <pc:sldMk cId="2628311262" sldId="257"/>
            <ac:spMk id="3" creationId="{585EB48C-3E85-4C17-3E42-B26F47E858E3}"/>
          </ac:spMkLst>
        </pc:spChg>
        <pc:spChg chg="mod">
          <ac:chgData name="Krik Soufiane" userId="d9a348e5-6593-4847-815a-eb2380136391" providerId="ADAL" clId="{910E0548-4502-4A83-A7AE-357425FFAF55}" dt="2023-10-13T16:42:37.663" v="953" actId="14100"/>
          <ac:spMkLst>
            <pc:docMk/>
            <pc:sldMk cId="2628311262" sldId="257"/>
            <ac:spMk id="7" creationId="{1AA41009-0182-7D34-34D0-B484B8EF73E3}"/>
          </ac:spMkLst>
        </pc:spChg>
        <pc:spChg chg="mod">
          <ac:chgData name="Krik Soufiane" userId="d9a348e5-6593-4847-815a-eb2380136391" providerId="ADAL" clId="{910E0548-4502-4A83-A7AE-357425FFAF55}" dt="2023-10-12T10:31:46.229" v="523" actId="164"/>
          <ac:spMkLst>
            <pc:docMk/>
            <pc:sldMk cId="2628311262" sldId="257"/>
            <ac:spMk id="8" creationId="{669038FB-DA27-B8FD-B624-360FF58C722C}"/>
          </ac:spMkLst>
        </pc:spChg>
        <pc:spChg chg="mod">
          <ac:chgData name="Krik Soufiane" userId="d9a348e5-6593-4847-815a-eb2380136391" providerId="ADAL" clId="{910E0548-4502-4A83-A7AE-357425FFAF55}" dt="2023-10-13T16:42:55.698" v="955" actId="1076"/>
          <ac:spMkLst>
            <pc:docMk/>
            <pc:sldMk cId="2628311262" sldId="257"/>
            <ac:spMk id="9" creationId="{D2A748D6-4003-32AF-B1CD-F78FF8B8F76B}"/>
          </ac:spMkLst>
        </pc:spChg>
        <pc:spChg chg="mod">
          <ac:chgData name="Krik Soufiane" userId="d9a348e5-6593-4847-815a-eb2380136391" providerId="ADAL" clId="{910E0548-4502-4A83-A7AE-357425FFAF55}" dt="2023-10-13T16:42:11.563" v="949" actId="14100"/>
          <ac:spMkLst>
            <pc:docMk/>
            <pc:sldMk cId="2628311262" sldId="257"/>
            <ac:spMk id="11" creationId="{0C22BEA7-E18A-2F48-6F60-E98C439E241D}"/>
          </ac:spMkLst>
        </pc:spChg>
        <pc:spChg chg="mod">
          <ac:chgData name="Krik Soufiane" userId="d9a348e5-6593-4847-815a-eb2380136391" providerId="ADAL" clId="{910E0548-4502-4A83-A7AE-357425FFAF55}" dt="2023-10-13T16:42:16.800" v="950" actId="14100"/>
          <ac:spMkLst>
            <pc:docMk/>
            <pc:sldMk cId="2628311262" sldId="257"/>
            <ac:spMk id="12" creationId="{77614CB3-81CC-E0C0-C520-CF09F6BFDBF8}"/>
          </ac:spMkLst>
        </pc:spChg>
        <pc:spChg chg="mod">
          <ac:chgData name="Krik Soufiane" userId="d9a348e5-6593-4847-815a-eb2380136391" providerId="ADAL" clId="{910E0548-4502-4A83-A7AE-357425FFAF55}" dt="2023-10-13T16:41:54.621" v="947" actId="1076"/>
          <ac:spMkLst>
            <pc:docMk/>
            <pc:sldMk cId="2628311262" sldId="257"/>
            <ac:spMk id="17" creationId="{C894D688-35F8-4FC5-E08B-D5288DD95B0F}"/>
          </ac:spMkLst>
        </pc:spChg>
        <pc:spChg chg="mod">
          <ac:chgData name="Krik Soufiane" userId="d9a348e5-6593-4847-815a-eb2380136391" providerId="ADAL" clId="{910E0548-4502-4A83-A7AE-357425FFAF55}" dt="2023-10-13T16:43:03.249" v="956" actId="1076"/>
          <ac:spMkLst>
            <pc:docMk/>
            <pc:sldMk cId="2628311262" sldId="257"/>
            <ac:spMk id="18" creationId="{C753F881-568F-35F5-74AC-EDAC495C42DA}"/>
          </ac:spMkLst>
        </pc:spChg>
        <pc:grpChg chg="add mod">
          <ac:chgData name="Krik Soufiane" userId="d9a348e5-6593-4847-815a-eb2380136391" providerId="ADAL" clId="{910E0548-4502-4A83-A7AE-357425FFAF55}" dt="2023-10-12T10:31:48.361" v="530" actId="1035"/>
          <ac:grpSpMkLst>
            <pc:docMk/>
            <pc:sldMk cId="2628311262" sldId="257"/>
            <ac:grpSpMk id="4" creationId="{460FAE44-8CE7-E21D-1E70-BC0AD349EE92}"/>
          </ac:grpSpMkLst>
        </pc:grpChg>
        <pc:picChg chg="mod">
          <ac:chgData name="Krik Soufiane" userId="d9a348e5-6593-4847-815a-eb2380136391" providerId="ADAL" clId="{910E0548-4502-4A83-A7AE-357425FFAF55}" dt="2023-10-13T16:42:29.315" v="951" actId="1076"/>
          <ac:picMkLst>
            <pc:docMk/>
            <pc:sldMk cId="2628311262" sldId="257"/>
            <ac:picMk id="16" creationId="{5E114D1E-5D9D-A3F0-19FC-58680B17B96F}"/>
          </ac:picMkLst>
        </pc:picChg>
      </pc:sldChg>
      <pc:sldChg chg="addSp delSp modSp mod">
        <pc:chgData name="Krik Soufiane" userId="d9a348e5-6593-4847-815a-eb2380136391" providerId="ADAL" clId="{910E0548-4502-4A83-A7AE-357425FFAF55}" dt="2023-10-13T16:47:05.889" v="997" actId="1036"/>
        <pc:sldMkLst>
          <pc:docMk/>
          <pc:sldMk cId="728014566" sldId="258"/>
        </pc:sldMkLst>
        <pc:spChg chg="add del mod">
          <ac:chgData name="Krik Soufiane" userId="d9a348e5-6593-4847-815a-eb2380136391" providerId="ADAL" clId="{910E0548-4502-4A83-A7AE-357425FFAF55}" dt="2023-10-12T10:33:53.445" v="558"/>
          <ac:spMkLst>
            <pc:docMk/>
            <pc:sldMk cId="728014566" sldId="258"/>
            <ac:spMk id="2" creationId="{622DBF3B-AA93-C52F-DDF3-ADF9C390AF66}"/>
          </ac:spMkLst>
        </pc:spChg>
        <pc:spChg chg="mod">
          <ac:chgData name="Krik Soufiane" userId="d9a348e5-6593-4847-815a-eb2380136391" providerId="ADAL" clId="{910E0548-4502-4A83-A7AE-357425FFAF55}" dt="2023-10-12T10:34:21.283" v="563" actId="12789"/>
          <ac:spMkLst>
            <pc:docMk/>
            <pc:sldMk cId="728014566" sldId="258"/>
            <ac:spMk id="4" creationId="{90A93523-38B4-0A04-20B3-7351947DBFA2}"/>
          </ac:spMkLst>
        </pc:spChg>
        <pc:spChg chg="mod">
          <ac:chgData name="Krik Soufiane" userId="d9a348e5-6593-4847-815a-eb2380136391" providerId="ADAL" clId="{910E0548-4502-4A83-A7AE-357425FFAF55}" dt="2023-10-12T10:36:15.573" v="720" actId="207"/>
          <ac:spMkLst>
            <pc:docMk/>
            <pc:sldMk cId="728014566" sldId="258"/>
            <ac:spMk id="5" creationId="{53F37943-CE99-5B76-0743-F87754483EF4}"/>
          </ac:spMkLst>
        </pc:spChg>
        <pc:spChg chg="del mod">
          <ac:chgData name="Krik Soufiane" userId="d9a348e5-6593-4847-815a-eb2380136391" providerId="ADAL" clId="{910E0548-4502-4A83-A7AE-357425FFAF55}" dt="2023-10-12T10:34:24.290" v="564" actId="478"/>
          <ac:spMkLst>
            <pc:docMk/>
            <pc:sldMk cId="728014566" sldId="258"/>
            <ac:spMk id="9" creationId="{03CE5F23-434B-97C5-997F-0747546B96F7}"/>
          </ac:spMkLst>
        </pc:spChg>
        <pc:spChg chg="mod">
          <ac:chgData name="Krik Soufiane" userId="d9a348e5-6593-4847-815a-eb2380136391" providerId="ADAL" clId="{910E0548-4502-4A83-A7AE-357425FFAF55}" dt="2023-10-13T16:46:47.345" v="985" actId="1076"/>
          <ac:spMkLst>
            <pc:docMk/>
            <pc:sldMk cId="728014566" sldId="258"/>
            <ac:spMk id="12" creationId="{11C5484D-8A8B-BF15-98CE-1B3C4CA6B1CA}"/>
          </ac:spMkLst>
        </pc:spChg>
        <pc:spChg chg="mod">
          <ac:chgData name="Krik Soufiane" userId="d9a348e5-6593-4847-815a-eb2380136391" providerId="ADAL" clId="{910E0548-4502-4A83-A7AE-357425FFAF55}" dt="2023-10-13T16:46:47.345" v="985" actId="1076"/>
          <ac:spMkLst>
            <pc:docMk/>
            <pc:sldMk cId="728014566" sldId="258"/>
            <ac:spMk id="14" creationId="{D581EDD3-354E-B2CC-3A37-53404E0B0F81}"/>
          </ac:spMkLst>
        </pc:spChg>
        <pc:grpChg chg="add mod">
          <ac:chgData name="Krik Soufiane" userId="d9a348e5-6593-4847-815a-eb2380136391" providerId="ADAL" clId="{910E0548-4502-4A83-A7AE-357425FFAF55}" dt="2023-10-12T10:34:02.053" v="559"/>
          <ac:grpSpMkLst>
            <pc:docMk/>
            <pc:sldMk cId="728014566" sldId="258"/>
            <ac:grpSpMk id="3" creationId="{1FCE1FF9-C0C0-6C4D-1474-FE59D956DBDC}"/>
          </ac:grpSpMkLst>
        </pc:grpChg>
        <pc:picChg chg="mod">
          <ac:chgData name="Krik Soufiane" userId="d9a348e5-6593-4847-815a-eb2380136391" providerId="ADAL" clId="{910E0548-4502-4A83-A7AE-357425FFAF55}" dt="2023-10-13T16:47:05.889" v="997" actId="1036"/>
          <ac:picMkLst>
            <pc:docMk/>
            <pc:sldMk cId="728014566" sldId="258"/>
            <ac:picMk id="17" creationId="{7726C139-D60E-E810-15A5-A3796F8360D3}"/>
          </ac:picMkLst>
        </pc:picChg>
        <pc:picChg chg="mod">
          <ac:chgData name="Krik Soufiane" userId="d9a348e5-6593-4847-815a-eb2380136391" providerId="ADAL" clId="{910E0548-4502-4A83-A7AE-357425FFAF55}" dt="2023-10-13T16:47:05.889" v="997" actId="1036"/>
          <ac:picMkLst>
            <pc:docMk/>
            <pc:sldMk cId="728014566" sldId="258"/>
            <ac:picMk id="19" creationId="{2FD54ADB-2D97-FADE-F321-51F92C31DA06}"/>
          </ac:picMkLst>
        </pc:picChg>
        <pc:picChg chg="mod">
          <ac:chgData name="Krik Soufiane" userId="d9a348e5-6593-4847-815a-eb2380136391" providerId="ADAL" clId="{910E0548-4502-4A83-A7AE-357425FFAF55}" dt="2023-10-13T16:47:05.889" v="997" actId="1036"/>
          <ac:picMkLst>
            <pc:docMk/>
            <pc:sldMk cId="728014566" sldId="258"/>
            <ac:picMk id="21" creationId="{2D221901-14E3-7C77-4639-A3BA44684B84}"/>
          </ac:picMkLst>
        </pc:picChg>
        <pc:picChg chg="mod">
          <ac:chgData name="Krik Soufiane" userId="d9a348e5-6593-4847-815a-eb2380136391" providerId="ADAL" clId="{910E0548-4502-4A83-A7AE-357425FFAF55}" dt="2023-10-13T16:47:05.889" v="997" actId="1036"/>
          <ac:picMkLst>
            <pc:docMk/>
            <pc:sldMk cId="728014566" sldId="258"/>
            <ac:picMk id="23" creationId="{DED7F69A-AF24-E50F-7D75-9A37C8B7CD8B}"/>
          </ac:picMkLst>
        </pc:picChg>
      </pc:sldChg>
      <pc:sldChg chg="addSp delSp modSp mod modAnim">
        <pc:chgData name="Krik Soufiane" userId="d9a348e5-6593-4847-815a-eb2380136391" providerId="ADAL" clId="{910E0548-4502-4A83-A7AE-357425FFAF55}" dt="2023-10-13T16:57:17.788" v="1003" actId="20577"/>
        <pc:sldMkLst>
          <pc:docMk/>
          <pc:sldMk cId="4152985773" sldId="259"/>
        </pc:sldMkLst>
        <pc:spChg chg="add mod">
          <ac:chgData name="Krik Soufiane" userId="d9a348e5-6593-4847-815a-eb2380136391" providerId="ADAL" clId="{910E0548-4502-4A83-A7AE-357425FFAF55}" dt="2023-10-13T16:45:27.457" v="974" actId="207"/>
          <ac:spMkLst>
            <pc:docMk/>
            <pc:sldMk cId="4152985773" sldId="259"/>
            <ac:spMk id="2" creationId="{421608A3-001F-BE52-D3D6-EBC27F4F0719}"/>
          </ac:spMkLst>
        </pc:spChg>
        <pc:spChg chg="mod">
          <ac:chgData name="Krik Soufiane" userId="d9a348e5-6593-4847-815a-eb2380136391" providerId="ADAL" clId="{910E0548-4502-4A83-A7AE-357425FFAF55}" dt="2023-10-13T16:57:17.788" v="1003" actId="20577"/>
          <ac:spMkLst>
            <pc:docMk/>
            <pc:sldMk cId="4152985773" sldId="259"/>
            <ac:spMk id="3" creationId="{BA3DE638-BD5A-DDE2-D4F0-829B03A33F66}"/>
          </ac:spMkLst>
        </pc:spChg>
        <pc:spChg chg="del mod">
          <ac:chgData name="Krik Soufiane" userId="d9a348e5-6593-4847-815a-eb2380136391" providerId="ADAL" clId="{910E0548-4502-4A83-A7AE-357425FFAF55}" dt="2023-10-12T10:32:51.826" v="544" actId="478"/>
          <ac:spMkLst>
            <pc:docMk/>
            <pc:sldMk cId="4152985773" sldId="259"/>
            <ac:spMk id="7" creationId="{21AC59FB-C3C4-9230-6AC8-41988948A373}"/>
          </ac:spMkLst>
        </pc:spChg>
        <pc:spChg chg="mod">
          <ac:chgData name="Krik Soufiane" userId="d9a348e5-6593-4847-815a-eb2380136391" providerId="ADAL" clId="{910E0548-4502-4A83-A7AE-357425FFAF55}" dt="2023-10-12T10:32:49.336" v="543" actId="12789"/>
          <ac:spMkLst>
            <pc:docMk/>
            <pc:sldMk cId="4152985773" sldId="259"/>
            <ac:spMk id="8" creationId="{EB49C1E0-6D7C-56D5-7897-58BFF107718D}"/>
          </ac:spMkLst>
        </pc:spChg>
        <pc:spChg chg="mod">
          <ac:chgData name="Krik Soufiane" userId="d9a348e5-6593-4847-815a-eb2380136391" providerId="ADAL" clId="{910E0548-4502-4A83-A7AE-357425FFAF55}" dt="2023-10-12T10:32:49.336" v="543" actId="12789"/>
          <ac:spMkLst>
            <pc:docMk/>
            <pc:sldMk cId="4152985773" sldId="259"/>
            <ac:spMk id="9" creationId="{A7BEF2EC-4A53-F1BE-0B5F-28770C4357EF}"/>
          </ac:spMkLst>
        </pc:spChg>
        <pc:spChg chg="mod">
          <ac:chgData name="Krik Soufiane" userId="d9a348e5-6593-4847-815a-eb2380136391" providerId="ADAL" clId="{910E0548-4502-4A83-A7AE-357425FFAF55}" dt="2023-10-13T16:45:34.837" v="975" actId="1076"/>
          <ac:spMkLst>
            <pc:docMk/>
            <pc:sldMk cId="4152985773" sldId="259"/>
            <ac:spMk id="11" creationId="{C0BE6758-F1F8-9C02-B24F-33161E200E96}"/>
          </ac:spMkLst>
        </pc:spChg>
        <pc:grpChg chg="add mod">
          <ac:chgData name="Krik Soufiane" userId="d9a348e5-6593-4847-815a-eb2380136391" providerId="ADAL" clId="{910E0548-4502-4A83-A7AE-357425FFAF55}" dt="2023-10-12T10:32:19.830" v="536"/>
          <ac:grpSpMkLst>
            <pc:docMk/>
            <pc:sldMk cId="4152985773" sldId="259"/>
            <ac:grpSpMk id="6" creationId="{DFA6F358-E5C4-7261-DE1A-5FB7935D799D}"/>
          </ac:grpSpMkLst>
        </pc:grpChg>
        <pc:grpChg chg="add mod">
          <ac:chgData name="Krik Soufiane" userId="d9a348e5-6593-4847-815a-eb2380136391" providerId="ADAL" clId="{910E0548-4502-4A83-A7AE-357425FFAF55}" dt="2023-10-13T16:45:20.397" v="973" actId="164"/>
          <ac:grpSpMkLst>
            <pc:docMk/>
            <pc:sldMk cId="4152985773" sldId="259"/>
            <ac:grpSpMk id="7" creationId="{94B4758F-D320-B67F-1F10-0A928AC5B1D0}"/>
          </ac:grpSpMkLst>
        </pc:grpChg>
        <pc:picChg chg="add mod">
          <ac:chgData name="Krik Soufiane" userId="d9a348e5-6593-4847-815a-eb2380136391" providerId="ADAL" clId="{910E0548-4502-4A83-A7AE-357425FFAF55}" dt="2023-10-13T16:45:20.397" v="973" actId="164"/>
          <ac:picMkLst>
            <pc:docMk/>
            <pc:sldMk cId="4152985773" sldId="259"/>
            <ac:picMk id="5" creationId="{6CE48A63-089A-14E0-62F5-A279E46EC33D}"/>
          </ac:picMkLst>
        </pc:picChg>
      </pc:sldChg>
      <pc:sldChg chg="addSp delSp modSp mod">
        <pc:chgData name="Krik Soufiane" userId="d9a348e5-6593-4847-815a-eb2380136391" providerId="ADAL" clId="{910E0548-4502-4A83-A7AE-357425FFAF55}" dt="2023-10-13T16:46:11.787" v="980" actId="1076"/>
        <pc:sldMkLst>
          <pc:docMk/>
          <pc:sldMk cId="1902674814" sldId="260"/>
        </pc:sldMkLst>
        <pc:spChg chg="mod">
          <ac:chgData name="Krik Soufiane" userId="d9a348e5-6593-4847-815a-eb2380136391" providerId="ADAL" clId="{910E0548-4502-4A83-A7AE-357425FFAF55}" dt="2023-10-12T10:33:32.696" v="554" actId="12789"/>
          <ac:spMkLst>
            <pc:docMk/>
            <pc:sldMk cId="1902674814" sldId="260"/>
            <ac:spMk id="3" creationId="{EA552D6F-6E29-3849-CEB4-8744A4465835}"/>
          </ac:spMkLst>
        </pc:spChg>
        <pc:spChg chg="mod">
          <ac:chgData name="Krik Soufiane" userId="d9a348e5-6593-4847-815a-eb2380136391" providerId="ADAL" clId="{910E0548-4502-4A83-A7AE-357425FFAF55}" dt="2023-10-12T10:33:32.696" v="554" actId="12789"/>
          <ac:spMkLst>
            <pc:docMk/>
            <pc:sldMk cId="1902674814" sldId="260"/>
            <ac:spMk id="4" creationId="{7DF6A0AC-9451-D4E6-0247-05AE6A7FA375}"/>
          </ac:spMkLst>
        </pc:spChg>
        <pc:spChg chg="mod">
          <ac:chgData name="Krik Soufiane" userId="d9a348e5-6593-4847-815a-eb2380136391" providerId="ADAL" clId="{910E0548-4502-4A83-A7AE-357425FFAF55}" dt="2023-10-13T16:46:11.787" v="980" actId="1076"/>
          <ac:spMkLst>
            <pc:docMk/>
            <pc:sldMk cId="1902674814" sldId="260"/>
            <ac:spMk id="12" creationId="{D08ADD65-CFFD-6A66-B3C0-F16238471E38}"/>
          </ac:spMkLst>
        </pc:spChg>
        <pc:spChg chg="mod">
          <ac:chgData name="Krik Soufiane" userId="d9a348e5-6593-4847-815a-eb2380136391" providerId="ADAL" clId="{910E0548-4502-4A83-A7AE-357425FFAF55}" dt="2023-10-13T16:45:53.083" v="976" actId="255"/>
          <ac:spMkLst>
            <pc:docMk/>
            <pc:sldMk cId="1902674814" sldId="260"/>
            <ac:spMk id="13" creationId="{B105FE1F-425B-7D82-DA0E-75531EF3FFD3}"/>
          </ac:spMkLst>
        </pc:spChg>
        <pc:spChg chg="del mod">
          <ac:chgData name="Krik Soufiane" userId="d9a348e5-6593-4847-815a-eb2380136391" providerId="ADAL" clId="{910E0548-4502-4A83-A7AE-357425FFAF55}" dt="2023-10-12T10:33:40.555" v="555" actId="478"/>
          <ac:spMkLst>
            <pc:docMk/>
            <pc:sldMk cId="1902674814" sldId="260"/>
            <ac:spMk id="14" creationId="{4B88221A-6B6D-FCCD-693F-0BCBF54C0B62}"/>
          </ac:spMkLst>
        </pc:spChg>
        <pc:grpChg chg="add mod">
          <ac:chgData name="Krik Soufiane" userId="d9a348e5-6593-4847-815a-eb2380136391" providerId="ADAL" clId="{910E0548-4502-4A83-A7AE-357425FFAF55}" dt="2023-10-12T10:33:12.931" v="548"/>
          <ac:grpSpMkLst>
            <pc:docMk/>
            <pc:sldMk cId="1902674814" sldId="260"/>
            <ac:grpSpMk id="2" creationId="{F523C2B9-7C28-9321-1E19-C07F42B66B00}"/>
          </ac:grpSpMkLst>
        </pc:grpChg>
      </pc:sldChg>
      <pc:sldChg chg="addSp delSp modSp del mod">
        <pc:chgData name="Krik Soufiane" userId="d9a348e5-6593-4847-815a-eb2380136391" providerId="ADAL" clId="{910E0548-4502-4A83-A7AE-357425FFAF55}" dt="2023-10-13T15:42:05.320" v="943" actId="47"/>
        <pc:sldMkLst>
          <pc:docMk/>
          <pc:sldMk cId="3275242090" sldId="262"/>
        </pc:sldMkLst>
        <pc:spChg chg="mod">
          <ac:chgData name="Krik Soufiane" userId="d9a348e5-6593-4847-815a-eb2380136391" providerId="ADAL" clId="{910E0548-4502-4A83-A7AE-357425FFAF55}" dt="2023-10-12T10:36:46.842" v="726" actId="12789"/>
          <ac:spMkLst>
            <pc:docMk/>
            <pc:sldMk cId="3275242090" sldId="262"/>
            <ac:spMk id="3" creationId="{E2727949-18AF-F96C-1659-8454CCDF1A77}"/>
          </ac:spMkLst>
        </pc:spChg>
        <pc:spChg chg="mod">
          <ac:chgData name="Krik Soufiane" userId="d9a348e5-6593-4847-815a-eb2380136391" providerId="ADAL" clId="{910E0548-4502-4A83-A7AE-357425FFAF55}" dt="2023-10-12T10:36:50.884" v="727" actId="207"/>
          <ac:spMkLst>
            <pc:docMk/>
            <pc:sldMk cId="3275242090" sldId="262"/>
            <ac:spMk id="4" creationId="{2CC6C28F-453A-98B5-6E5E-2278C777E663}"/>
          </ac:spMkLst>
        </pc:spChg>
        <pc:spChg chg="del mod">
          <ac:chgData name="Krik Soufiane" userId="d9a348e5-6593-4847-815a-eb2380136391" providerId="ADAL" clId="{910E0548-4502-4A83-A7AE-357425FFAF55}" dt="2023-10-12T10:36:53.010" v="728" actId="478"/>
          <ac:spMkLst>
            <pc:docMk/>
            <pc:sldMk cId="3275242090" sldId="262"/>
            <ac:spMk id="5" creationId="{9D0F8830-9B75-A1D0-BC3F-55A4B39D94A2}"/>
          </ac:spMkLst>
        </pc:spChg>
        <pc:grpChg chg="add mod">
          <ac:chgData name="Krik Soufiane" userId="d9a348e5-6593-4847-815a-eb2380136391" providerId="ADAL" clId="{910E0548-4502-4A83-A7AE-357425FFAF55}" dt="2023-10-12T10:36:29.148" v="722"/>
          <ac:grpSpMkLst>
            <pc:docMk/>
            <pc:sldMk cId="3275242090" sldId="262"/>
            <ac:grpSpMk id="2" creationId="{32C87711-AA47-FEB4-9A2C-79B133135AB8}"/>
          </ac:grpSpMkLst>
        </pc:grpChg>
        <pc:picChg chg="mod">
          <ac:chgData name="Krik Soufiane" userId="d9a348e5-6593-4847-815a-eb2380136391" providerId="ADAL" clId="{910E0548-4502-4A83-A7AE-357425FFAF55}" dt="2023-10-12T10:36:57.451" v="750" actId="1037"/>
          <ac:picMkLst>
            <pc:docMk/>
            <pc:sldMk cId="3275242090" sldId="262"/>
            <ac:picMk id="7" creationId="{6F124C6B-60BF-CBBE-F254-8B254EB5897D}"/>
          </ac:picMkLst>
        </pc:picChg>
      </pc:sldChg>
      <pc:sldChg chg="addSp delSp modSp mod">
        <pc:chgData name="Krik Soufiane" userId="d9a348e5-6593-4847-815a-eb2380136391" providerId="ADAL" clId="{910E0548-4502-4A83-A7AE-357425FFAF55}" dt="2023-10-13T16:57:33.393" v="1005" actId="14100"/>
        <pc:sldMkLst>
          <pc:docMk/>
          <pc:sldMk cId="782255149" sldId="282"/>
        </pc:sldMkLst>
        <pc:spChg chg="add mod">
          <ac:chgData name="Krik Soufiane" userId="d9a348e5-6593-4847-815a-eb2380136391" providerId="ADAL" clId="{910E0548-4502-4A83-A7AE-357425FFAF55}" dt="2023-10-13T16:43:29.080" v="957" actId="255"/>
          <ac:spMkLst>
            <pc:docMk/>
            <pc:sldMk cId="782255149" sldId="282"/>
            <ac:spMk id="2" creationId="{6471D09E-AAD3-F54E-BC95-9C5D89B758EE}"/>
          </ac:spMkLst>
        </pc:spChg>
        <pc:spChg chg="mod">
          <ac:chgData name="Krik Soufiane" userId="d9a348e5-6593-4847-815a-eb2380136391" providerId="ADAL" clId="{910E0548-4502-4A83-A7AE-357425FFAF55}" dt="2023-10-12T10:32:11.773" v="534"/>
          <ac:spMkLst>
            <pc:docMk/>
            <pc:sldMk cId="782255149" sldId="282"/>
            <ac:spMk id="4" creationId="{4ED2DE81-565B-9A05-5B4A-869BB3F46EED}"/>
          </ac:spMkLst>
        </pc:spChg>
        <pc:spChg chg="mod">
          <ac:chgData name="Krik Soufiane" userId="d9a348e5-6593-4847-815a-eb2380136391" providerId="ADAL" clId="{910E0548-4502-4A83-A7AE-357425FFAF55}" dt="2023-10-12T10:32:11.773" v="534"/>
          <ac:spMkLst>
            <pc:docMk/>
            <pc:sldMk cId="782255149" sldId="282"/>
            <ac:spMk id="5" creationId="{1C9DAE2F-4265-21A2-1D45-4889F2DD2BF7}"/>
          </ac:spMkLst>
        </pc:spChg>
        <pc:spChg chg="del">
          <ac:chgData name="Krik Soufiane" userId="d9a348e5-6593-4847-815a-eb2380136391" providerId="ADAL" clId="{910E0548-4502-4A83-A7AE-357425FFAF55}" dt="2023-10-12T10:32:11.260" v="533" actId="478"/>
          <ac:spMkLst>
            <pc:docMk/>
            <pc:sldMk cId="782255149" sldId="282"/>
            <ac:spMk id="8" creationId="{669038FB-DA27-B8FD-B624-360FF58C722C}"/>
          </ac:spMkLst>
        </pc:spChg>
        <pc:spChg chg="mod">
          <ac:chgData name="Krik Soufiane" userId="d9a348e5-6593-4847-815a-eb2380136391" providerId="ADAL" clId="{910E0548-4502-4A83-A7AE-357425FFAF55}" dt="2023-10-13T16:43:36.605" v="958" actId="14100"/>
          <ac:spMkLst>
            <pc:docMk/>
            <pc:sldMk cId="782255149" sldId="282"/>
            <ac:spMk id="24" creationId="{152BA5CC-04F3-B098-5AB5-3CF89BDF89EA}"/>
          </ac:spMkLst>
        </pc:spChg>
        <pc:spChg chg="mod">
          <ac:chgData name="Krik Soufiane" userId="d9a348e5-6593-4847-815a-eb2380136391" providerId="ADAL" clId="{910E0548-4502-4A83-A7AE-357425FFAF55}" dt="2023-10-13T16:43:40.504" v="959" actId="14100"/>
          <ac:spMkLst>
            <pc:docMk/>
            <pc:sldMk cId="782255149" sldId="282"/>
            <ac:spMk id="25" creationId="{E97FC11F-3348-A87D-7CA5-55E9A9967037}"/>
          </ac:spMkLst>
        </pc:spChg>
        <pc:spChg chg="mod">
          <ac:chgData name="Krik Soufiane" userId="d9a348e5-6593-4847-815a-eb2380136391" providerId="ADAL" clId="{910E0548-4502-4A83-A7AE-357425FFAF55}" dt="2023-10-13T16:57:30.506" v="1004" actId="14100"/>
          <ac:spMkLst>
            <pc:docMk/>
            <pc:sldMk cId="782255149" sldId="282"/>
            <ac:spMk id="46" creationId="{EFA0E19C-632B-3A79-E61E-0F67ECA8BB80}"/>
          </ac:spMkLst>
        </pc:spChg>
        <pc:spChg chg="mod">
          <ac:chgData name="Krik Soufiane" userId="d9a348e5-6593-4847-815a-eb2380136391" providerId="ADAL" clId="{910E0548-4502-4A83-A7AE-357425FFAF55}" dt="2023-10-13T16:57:33.393" v="1005" actId="14100"/>
          <ac:spMkLst>
            <pc:docMk/>
            <pc:sldMk cId="782255149" sldId="282"/>
            <ac:spMk id="47" creationId="{10EE3B0B-0D09-E0A5-4A8A-F53C3A76AD8E}"/>
          </ac:spMkLst>
        </pc:spChg>
        <pc:spChg chg="mod">
          <ac:chgData name="Krik Soufiane" userId="d9a348e5-6593-4847-815a-eb2380136391" providerId="ADAL" clId="{910E0548-4502-4A83-A7AE-357425FFAF55}" dt="2023-10-13T16:43:43.666" v="960" actId="14100"/>
          <ac:spMkLst>
            <pc:docMk/>
            <pc:sldMk cId="782255149" sldId="282"/>
            <ac:spMk id="49" creationId="{0FF46F92-D6B0-EBCF-5AE6-E124370397F4}"/>
          </ac:spMkLst>
        </pc:spChg>
        <pc:spChg chg="mod">
          <ac:chgData name="Krik Soufiane" userId="d9a348e5-6593-4847-815a-eb2380136391" providerId="ADAL" clId="{910E0548-4502-4A83-A7AE-357425FFAF55}" dt="2023-10-13T16:43:47.427" v="961" actId="14100"/>
          <ac:spMkLst>
            <pc:docMk/>
            <pc:sldMk cId="782255149" sldId="282"/>
            <ac:spMk id="50" creationId="{05B8FACD-2BD2-B7C2-D65D-5FC8FD21837E}"/>
          </ac:spMkLst>
        </pc:spChg>
        <pc:grpChg chg="add mod">
          <ac:chgData name="Krik Soufiane" userId="d9a348e5-6593-4847-815a-eb2380136391" providerId="ADAL" clId="{910E0548-4502-4A83-A7AE-357425FFAF55}" dt="2023-10-12T10:32:11.773" v="534"/>
          <ac:grpSpMkLst>
            <pc:docMk/>
            <pc:sldMk cId="782255149" sldId="282"/>
            <ac:grpSpMk id="3" creationId="{4C0402C4-5B42-BE4B-1F7B-05E120322401}"/>
          </ac:grpSpMkLst>
        </pc:grpChg>
        <pc:grpChg chg="mod">
          <ac:chgData name="Krik Soufiane" userId="d9a348e5-6593-4847-815a-eb2380136391" providerId="ADAL" clId="{910E0548-4502-4A83-A7AE-357425FFAF55}" dt="2023-10-11T13:14:15.565" v="112" actId="1035"/>
          <ac:grpSpMkLst>
            <pc:docMk/>
            <pc:sldMk cId="782255149" sldId="282"/>
            <ac:grpSpMk id="44" creationId="{D2B62C05-E7DA-4690-DFB4-AE90406AB016}"/>
          </ac:grpSpMkLst>
        </pc:grpChg>
        <pc:picChg chg="mod">
          <ac:chgData name="Krik Soufiane" userId="d9a348e5-6593-4847-815a-eb2380136391" providerId="ADAL" clId="{910E0548-4502-4A83-A7AE-357425FFAF55}" dt="2023-10-11T13:14:15.565" v="112" actId="1035"/>
          <ac:picMkLst>
            <pc:docMk/>
            <pc:sldMk cId="782255149" sldId="282"/>
            <ac:picMk id="15" creationId="{53429205-66B2-671F-BD16-2F019DF8D157}"/>
          </ac:picMkLst>
        </pc:picChg>
        <pc:picChg chg="mod">
          <ac:chgData name="Krik Soufiane" userId="d9a348e5-6593-4847-815a-eb2380136391" providerId="ADAL" clId="{910E0548-4502-4A83-A7AE-357425FFAF55}" dt="2023-10-11T13:14:15.565" v="112" actId="1035"/>
          <ac:picMkLst>
            <pc:docMk/>
            <pc:sldMk cId="782255149" sldId="282"/>
            <ac:picMk id="18" creationId="{92D0E05C-0A5C-C7A5-00C7-6A24C32687B9}"/>
          </ac:picMkLst>
        </pc:picChg>
        <pc:picChg chg="mod">
          <ac:chgData name="Krik Soufiane" userId="d9a348e5-6593-4847-815a-eb2380136391" providerId="ADAL" clId="{910E0548-4502-4A83-A7AE-357425FFAF55}" dt="2023-10-11T13:14:15.565" v="112" actId="1035"/>
          <ac:picMkLst>
            <pc:docMk/>
            <pc:sldMk cId="782255149" sldId="282"/>
            <ac:picMk id="20" creationId="{1F6395D8-7BF8-9857-B105-31F4FD5DF855}"/>
          </ac:picMkLst>
        </pc:picChg>
        <pc:picChg chg="mod">
          <ac:chgData name="Krik Soufiane" userId="d9a348e5-6593-4847-815a-eb2380136391" providerId="ADAL" clId="{910E0548-4502-4A83-A7AE-357425FFAF55}" dt="2023-10-11T13:14:15.565" v="112" actId="1035"/>
          <ac:picMkLst>
            <pc:docMk/>
            <pc:sldMk cId="782255149" sldId="282"/>
            <ac:picMk id="22" creationId="{F44663D8-8E66-37A0-3FB5-6035818A7B20}"/>
          </ac:picMkLst>
        </pc:picChg>
        <pc:picChg chg="mod">
          <ac:chgData name="Krik Soufiane" userId="d9a348e5-6593-4847-815a-eb2380136391" providerId="ADAL" clId="{910E0548-4502-4A83-A7AE-357425FFAF55}" dt="2023-10-11T13:14:15.565" v="112" actId="1035"/>
          <ac:picMkLst>
            <pc:docMk/>
            <pc:sldMk cId="782255149" sldId="282"/>
            <ac:picMk id="38" creationId="{CD027C67-A063-F992-6ADC-5811F3EB5A3E}"/>
          </ac:picMkLst>
        </pc:picChg>
        <pc:picChg chg="mod">
          <ac:chgData name="Krik Soufiane" userId="d9a348e5-6593-4847-815a-eb2380136391" providerId="ADAL" clId="{910E0548-4502-4A83-A7AE-357425FFAF55}" dt="2023-10-11T13:14:15.565" v="112" actId="1035"/>
          <ac:picMkLst>
            <pc:docMk/>
            <pc:sldMk cId="782255149" sldId="282"/>
            <ac:picMk id="52" creationId="{FF928B5B-8CB3-74CF-153A-7B577E696F35}"/>
          </ac:picMkLst>
        </pc:picChg>
      </pc:sldChg>
      <pc:sldChg chg="addSp delSp modSp add mod">
        <pc:chgData name="Krik Soufiane" userId="d9a348e5-6593-4847-815a-eb2380136391" providerId="ADAL" clId="{910E0548-4502-4A83-A7AE-357425FFAF55}" dt="2023-10-13T15:33:17.032" v="874" actId="20577"/>
        <pc:sldMkLst>
          <pc:docMk/>
          <pc:sldMk cId="2678543507" sldId="408"/>
        </pc:sldMkLst>
        <pc:spChg chg="mod">
          <ac:chgData name="Krik Soufiane" userId="d9a348e5-6593-4847-815a-eb2380136391" providerId="ADAL" clId="{910E0548-4502-4A83-A7AE-357425FFAF55}" dt="2023-10-13T15:33:17.032" v="874" actId="20577"/>
          <ac:spMkLst>
            <pc:docMk/>
            <pc:sldMk cId="2678543507" sldId="408"/>
            <ac:spMk id="3" creationId="{60D34516-F6B1-B314-FBE5-20CA8DC9B6E9}"/>
          </ac:spMkLst>
        </pc:spChg>
        <pc:spChg chg="add mod ord">
          <ac:chgData name="Krik Soufiane" userId="d9a348e5-6593-4847-815a-eb2380136391" providerId="ADAL" clId="{910E0548-4502-4A83-A7AE-357425FFAF55}" dt="2023-10-12T10:30:14.547" v="492" actId="164"/>
          <ac:spMkLst>
            <pc:docMk/>
            <pc:sldMk cId="2678543507" sldId="408"/>
            <ac:spMk id="4" creationId="{B5FDD0E2-F6F8-52F9-0011-B3DCF7C6DA26}"/>
          </ac:spMkLst>
        </pc:spChg>
        <pc:spChg chg="mod">
          <ac:chgData name="Krik Soufiane" userId="d9a348e5-6593-4847-815a-eb2380136391" providerId="ADAL" clId="{910E0548-4502-4A83-A7AE-357425FFAF55}" dt="2023-10-13T15:28:45.158" v="791" actId="207"/>
          <ac:spMkLst>
            <pc:docMk/>
            <pc:sldMk cId="2678543507" sldId="408"/>
            <ac:spMk id="6" creationId="{2F909D63-F395-3723-4333-C6E1BAF9BC2B}"/>
          </ac:spMkLst>
        </pc:spChg>
        <pc:grpChg chg="add mod">
          <ac:chgData name="Krik Soufiane" userId="d9a348e5-6593-4847-815a-eb2380136391" providerId="ADAL" clId="{910E0548-4502-4A83-A7AE-357425FFAF55}" dt="2023-10-12T10:30:14.547" v="492" actId="164"/>
          <ac:grpSpMkLst>
            <pc:docMk/>
            <pc:sldMk cId="2678543507" sldId="408"/>
            <ac:grpSpMk id="7" creationId="{B50C6BB8-CCB7-E54D-DDEC-5865FA1372A1}"/>
          </ac:grpSpMkLst>
        </pc:grpChg>
        <pc:picChg chg="add del">
          <ac:chgData name="Krik Soufiane" userId="d9a348e5-6593-4847-815a-eb2380136391" providerId="ADAL" clId="{910E0548-4502-4A83-A7AE-357425FFAF55}" dt="2023-10-13T15:32:43.752" v="842" actId="478"/>
          <ac:picMkLst>
            <pc:docMk/>
            <pc:sldMk cId="2678543507" sldId="408"/>
            <ac:picMk id="15" creationId="{46AA7B4B-17CB-4D46-189D-4E28965B7DAB}"/>
          </ac:picMkLst>
        </pc:picChg>
      </pc:sldChg>
      <pc:sldChg chg="addSp delSp modSp add del mod addCm">
        <pc:chgData name="Krik Soufiane" userId="d9a348e5-6593-4847-815a-eb2380136391" providerId="ADAL" clId="{910E0548-4502-4A83-A7AE-357425FFAF55}" dt="2023-10-13T12:50:24.182" v="786" actId="47"/>
        <pc:sldMkLst>
          <pc:docMk/>
          <pc:sldMk cId="2556885571" sldId="409"/>
        </pc:sldMkLst>
        <pc:spChg chg="add del mod ord">
          <ac:chgData name="Krik Soufiane" userId="d9a348e5-6593-4847-815a-eb2380136391" providerId="ADAL" clId="{910E0548-4502-4A83-A7AE-357425FFAF55}" dt="2023-10-12T10:30:23.457" v="494" actId="478"/>
          <ac:spMkLst>
            <pc:docMk/>
            <pc:sldMk cId="2556885571" sldId="409"/>
            <ac:spMk id="2" creationId="{3E60A3E7-C681-5734-EA38-D38922FEADF2}"/>
          </ac:spMkLst>
        </pc:spChg>
        <pc:spChg chg="mod">
          <ac:chgData name="Krik Soufiane" userId="d9a348e5-6593-4847-815a-eb2380136391" providerId="ADAL" clId="{910E0548-4502-4A83-A7AE-357425FFAF55}" dt="2023-10-12T10:30:22.290" v="493" actId="1076"/>
          <ac:spMkLst>
            <pc:docMk/>
            <pc:sldMk cId="2556885571" sldId="409"/>
            <ac:spMk id="6" creationId="{2F909D63-F395-3723-4333-C6E1BAF9BC2B}"/>
          </ac:spMkLst>
        </pc:spChg>
        <pc:spChg chg="mod">
          <ac:chgData name="Krik Soufiane" userId="d9a348e5-6593-4847-815a-eb2380136391" providerId="ADAL" clId="{910E0548-4502-4A83-A7AE-357425FFAF55}" dt="2023-10-12T10:30:24.003" v="495"/>
          <ac:spMkLst>
            <pc:docMk/>
            <pc:sldMk cId="2556885571" sldId="409"/>
            <ac:spMk id="13" creationId="{ABBCE1F5-0D5A-9CAE-D71F-2201C4C72582}"/>
          </ac:spMkLst>
        </pc:spChg>
        <pc:spChg chg="mod">
          <ac:chgData name="Krik Soufiane" userId="d9a348e5-6593-4847-815a-eb2380136391" providerId="ADAL" clId="{910E0548-4502-4A83-A7AE-357425FFAF55}" dt="2023-10-12T10:30:24.003" v="495"/>
          <ac:spMkLst>
            <pc:docMk/>
            <pc:sldMk cId="2556885571" sldId="409"/>
            <ac:spMk id="15" creationId="{C3ADD52C-3F65-38A4-0155-762E958914EC}"/>
          </ac:spMkLst>
        </pc:spChg>
        <pc:spChg chg="mod">
          <ac:chgData name="Krik Soufiane" userId="d9a348e5-6593-4847-815a-eb2380136391" providerId="ADAL" clId="{910E0548-4502-4A83-A7AE-357425FFAF55}" dt="2023-10-12T10:30:24.003" v="495"/>
          <ac:spMkLst>
            <pc:docMk/>
            <pc:sldMk cId="2556885571" sldId="409"/>
            <ac:spMk id="18" creationId="{A0003D8E-C12A-FB88-F1AB-4CAB08723C4D}"/>
          </ac:spMkLst>
        </pc:spChg>
        <pc:spChg chg="mod">
          <ac:chgData name="Krik Soufiane" userId="d9a348e5-6593-4847-815a-eb2380136391" providerId="ADAL" clId="{910E0548-4502-4A83-A7AE-357425FFAF55}" dt="2023-10-12T10:30:56.249" v="512" actId="12789"/>
          <ac:spMkLst>
            <pc:docMk/>
            <pc:sldMk cId="2556885571" sldId="409"/>
            <ac:spMk id="21" creationId="{4CE6D540-EF37-CBD5-2839-807AA5E07E4E}"/>
          </ac:spMkLst>
        </pc:spChg>
        <pc:spChg chg="mod">
          <ac:chgData name="Krik Soufiane" userId="d9a348e5-6593-4847-815a-eb2380136391" providerId="ADAL" clId="{910E0548-4502-4A83-A7AE-357425FFAF55}" dt="2023-10-12T10:30:56.249" v="512" actId="12789"/>
          <ac:spMkLst>
            <pc:docMk/>
            <pc:sldMk cId="2556885571" sldId="409"/>
            <ac:spMk id="22" creationId="{4610AB8E-3BE5-5193-9D7E-2376A13F87C8}"/>
          </ac:spMkLst>
        </pc:spChg>
        <pc:grpChg chg="add del mod">
          <ac:chgData name="Krik Soufiane" userId="d9a348e5-6593-4847-815a-eb2380136391" providerId="ADAL" clId="{910E0548-4502-4A83-A7AE-357425FFAF55}" dt="2023-10-12T10:30:26.462" v="496"/>
          <ac:grpSpMkLst>
            <pc:docMk/>
            <pc:sldMk cId="2556885571" sldId="409"/>
            <ac:grpSpMk id="7" creationId="{0ABB404A-C991-727C-03C5-CBFCAB049E08}"/>
          </ac:grpSpMkLst>
        </pc:grpChg>
        <pc:grpChg chg="mod">
          <ac:chgData name="Krik Soufiane" userId="d9a348e5-6593-4847-815a-eb2380136391" providerId="ADAL" clId="{910E0548-4502-4A83-A7AE-357425FFAF55}" dt="2023-10-11T12:23:50.930" v="38" actId="1076"/>
          <ac:grpSpMkLst>
            <pc:docMk/>
            <pc:sldMk cId="2556885571" sldId="409"/>
            <ac:grpSpMk id="14" creationId="{59E74FEF-4338-64A2-730C-8309395A8D57}"/>
          </ac:grpSpMkLst>
        </pc:grpChg>
        <pc:grpChg chg="mod">
          <ac:chgData name="Krik Soufiane" userId="d9a348e5-6593-4847-815a-eb2380136391" providerId="ADAL" clId="{910E0548-4502-4A83-A7AE-357425FFAF55}" dt="2023-10-12T10:30:24.003" v="495"/>
          <ac:grpSpMkLst>
            <pc:docMk/>
            <pc:sldMk cId="2556885571" sldId="409"/>
            <ac:grpSpMk id="16" creationId="{D13841DB-45B3-3210-F331-C1D0F9D18557}"/>
          </ac:grpSpMkLst>
        </pc:grpChg>
        <pc:grpChg chg="add mod">
          <ac:chgData name="Krik Soufiane" userId="d9a348e5-6593-4847-815a-eb2380136391" providerId="ADAL" clId="{910E0548-4502-4A83-A7AE-357425FFAF55}" dt="2023-10-12T10:30:30.736" v="497"/>
          <ac:grpSpMkLst>
            <pc:docMk/>
            <pc:sldMk cId="2556885571" sldId="409"/>
            <ac:grpSpMk id="20" creationId="{37C31C96-6176-DC9D-4CA2-3684D9FC7415}"/>
          </ac:grpSpMkLst>
        </pc:grpChg>
        <pc:picChg chg="del">
          <ac:chgData name="Krik Soufiane" userId="d9a348e5-6593-4847-815a-eb2380136391" providerId="ADAL" clId="{910E0548-4502-4A83-A7AE-357425FFAF55}" dt="2023-10-11T12:23:48.543" v="36" actId="478"/>
          <ac:picMkLst>
            <pc:docMk/>
            <pc:sldMk cId="2556885571" sldId="409"/>
            <ac:picMk id="2" creationId="{B8E4BF2C-61D2-74BE-F162-B9EC78E8473E}"/>
          </ac:picMkLst>
        </pc:picChg>
        <pc:picChg chg="add del mod">
          <ac:chgData name="Krik Soufiane" userId="d9a348e5-6593-4847-815a-eb2380136391" providerId="ADAL" clId="{910E0548-4502-4A83-A7AE-357425FFAF55}" dt="2023-10-11T12:23:54.722" v="40" actId="478"/>
          <ac:picMkLst>
            <pc:docMk/>
            <pc:sldMk cId="2556885571" sldId="409"/>
            <ac:picMk id="4" creationId="{B5CEE3C2-859D-DD4D-AF26-8E34F27DAF28}"/>
          </ac:picMkLst>
        </pc:picChg>
        <pc:picChg chg="mod">
          <ac:chgData name="Krik Soufiane" userId="d9a348e5-6593-4847-815a-eb2380136391" providerId="ADAL" clId="{910E0548-4502-4A83-A7AE-357425FFAF55}" dt="2023-10-12T10:30:24.003" v="495"/>
          <ac:picMkLst>
            <pc:docMk/>
            <pc:sldMk cId="2556885571" sldId="409"/>
            <ac:picMk id="19" creationId="{34EC29E6-F4F0-4C9D-93C1-6E90A2B83B4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Krik Soufiane" userId="d9a348e5-6593-4847-815a-eb2380136391" providerId="ADAL" clId="{910E0548-4502-4A83-A7AE-357425FFAF55}" dt="2023-10-11T12:25:13.953" v="43"/>
              <pc2:cmMkLst xmlns:pc2="http://schemas.microsoft.com/office/powerpoint/2019/9/main/command">
                <pc:docMk/>
                <pc:sldMk cId="2556885571" sldId="409"/>
                <pc2:cmMk id="{FDC51F43-4A46-46B3-AF95-1909A89A5E0C}"/>
              </pc2:cmMkLst>
            </pc226:cmChg>
          </p:ext>
        </pc:extLst>
      </pc:sldChg>
      <pc:sldChg chg="modSp mod">
        <pc:chgData name="Krik Soufiane" userId="d9a348e5-6593-4847-815a-eb2380136391" providerId="ADAL" clId="{910E0548-4502-4A83-A7AE-357425FFAF55}" dt="2023-10-13T15:37:45.158" v="911" actId="207"/>
        <pc:sldMkLst>
          <pc:docMk/>
          <pc:sldMk cId="4110558405" sldId="410"/>
        </pc:sldMkLst>
        <pc:spChg chg="mod">
          <ac:chgData name="Krik Soufiane" userId="d9a348e5-6593-4847-815a-eb2380136391" providerId="ADAL" clId="{910E0548-4502-4A83-A7AE-357425FFAF55}" dt="2023-10-13T15:37:45.158" v="911" actId="207"/>
          <ac:spMkLst>
            <pc:docMk/>
            <pc:sldMk cId="4110558405" sldId="410"/>
            <ac:spMk id="6" creationId="{2F909D63-F395-3723-4333-C6E1BAF9BC2B}"/>
          </ac:spMkLst>
        </pc:spChg>
        <pc:picChg chg="mod">
          <ac:chgData name="Krik Soufiane" userId="d9a348e5-6593-4847-815a-eb2380136391" providerId="ADAL" clId="{910E0548-4502-4A83-A7AE-357425FFAF55}" dt="2023-10-13T15:37:27.419" v="910" actId="1076"/>
          <ac:picMkLst>
            <pc:docMk/>
            <pc:sldMk cId="4110558405" sldId="410"/>
            <ac:picMk id="13" creationId="{2A3B4AAD-91E6-33FF-5771-741B29BE209C}"/>
          </ac:picMkLst>
        </pc:picChg>
      </pc:sldChg>
      <pc:sldChg chg="addSp delSp modSp add mod">
        <pc:chgData name="Krik Soufiane" userId="d9a348e5-6593-4847-815a-eb2380136391" providerId="ADAL" clId="{910E0548-4502-4A83-A7AE-357425FFAF55}" dt="2023-10-13T15:36:39.284" v="909" actId="12"/>
        <pc:sldMkLst>
          <pc:docMk/>
          <pc:sldMk cId="4137091388" sldId="411"/>
        </pc:sldMkLst>
        <pc:spChg chg="mod ord">
          <ac:chgData name="Krik Soufiane" userId="d9a348e5-6593-4847-815a-eb2380136391" providerId="ADAL" clId="{910E0548-4502-4A83-A7AE-357425FFAF55}" dt="2023-10-13T15:36:39.284" v="909" actId="12"/>
          <ac:spMkLst>
            <pc:docMk/>
            <pc:sldMk cId="4137091388" sldId="411"/>
            <ac:spMk id="3" creationId="{60D34516-F6B1-B314-FBE5-20CA8DC9B6E9}"/>
          </ac:spMkLst>
        </pc:spChg>
        <pc:spChg chg="del">
          <ac:chgData name="Krik Soufiane" userId="d9a348e5-6593-4847-815a-eb2380136391" providerId="ADAL" clId="{910E0548-4502-4A83-A7AE-357425FFAF55}" dt="2023-10-13T15:31:29.458" v="801" actId="478"/>
          <ac:spMkLst>
            <pc:docMk/>
            <pc:sldMk cId="4137091388" sldId="411"/>
            <ac:spMk id="5" creationId="{78CDFBC2-87FC-E763-16BB-A079E80F413E}"/>
          </ac:spMkLst>
        </pc:spChg>
        <pc:spChg chg="mod">
          <ac:chgData name="Krik Soufiane" userId="d9a348e5-6593-4847-815a-eb2380136391" providerId="ADAL" clId="{910E0548-4502-4A83-A7AE-357425FFAF55}" dt="2023-10-13T15:35:20.239" v="875"/>
          <ac:spMkLst>
            <pc:docMk/>
            <pc:sldMk cId="4137091388" sldId="411"/>
            <ac:spMk id="22" creationId="{DB72E58C-7701-ED5B-70BE-36E5CC74387F}"/>
          </ac:spMkLst>
        </pc:spChg>
        <pc:spChg chg="mod">
          <ac:chgData name="Krik Soufiane" userId="d9a348e5-6593-4847-815a-eb2380136391" providerId="ADAL" clId="{910E0548-4502-4A83-A7AE-357425FFAF55}" dt="2023-10-13T15:35:20.239" v="875"/>
          <ac:spMkLst>
            <pc:docMk/>
            <pc:sldMk cId="4137091388" sldId="411"/>
            <ac:spMk id="23" creationId="{BEB64BD3-919F-16B0-4EF5-6024AC313BC8}"/>
          </ac:spMkLst>
        </pc:spChg>
        <pc:spChg chg="mod">
          <ac:chgData name="Krik Soufiane" userId="d9a348e5-6593-4847-815a-eb2380136391" providerId="ADAL" clId="{910E0548-4502-4A83-A7AE-357425FFAF55}" dt="2023-10-13T15:35:20.239" v="875"/>
          <ac:spMkLst>
            <pc:docMk/>
            <pc:sldMk cId="4137091388" sldId="411"/>
            <ac:spMk id="24" creationId="{AD1DF6B2-6FCD-A145-09C6-0C7EC6AB7D53}"/>
          </ac:spMkLst>
        </pc:spChg>
        <pc:spChg chg="mod">
          <ac:chgData name="Krik Soufiane" userId="d9a348e5-6593-4847-815a-eb2380136391" providerId="ADAL" clId="{910E0548-4502-4A83-A7AE-357425FFAF55}" dt="2023-10-13T15:35:20.239" v="875"/>
          <ac:spMkLst>
            <pc:docMk/>
            <pc:sldMk cId="4137091388" sldId="411"/>
            <ac:spMk id="25" creationId="{4F6F54C7-8F55-3254-A0FD-49D99F92324B}"/>
          </ac:spMkLst>
        </pc:spChg>
        <pc:spChg chg="mod">
          <ac:chgData name="Krik Soufiane" userId="d9a348e5-6593-4847-815a-eb2380136391" providerId="ADAL" clId="{910E0548-4502-4A83-A7AE-357425FFAF55}" dt="2023-10-13T15:35:20.239" v="875"/>
          <ac:spMkLst>
            <pc:docMk/>
            <pc:sldMk cId="4137091388" sldId="411"/>
            <ac:spMk id="26" creationId="{1BE42FB8-4213-591D-74D1-F6DBC3C700A3}"/>
          </ac:spMkLst>
        </pc:spChg>
        <pc:spChg chg="mod">
          <ac:chgData name="Krik Soufiane" userId="d9a348e5-6593-4847-815a-eb2380136391" providerId="ADAL" clId="{910E0548-4502-4A83-A7AE-357425FFAF55}" dt="2023-10-13T15:36:03.638" v="904"/>
          <ac:spMkLst>
            <pc:docMk/>
            <pc:sldMk cId="4137091388" sldId="411"/>
            <ac:spMk id="29" creationId="{B09F8D7F-43CA-6B0E-BE1A-5B213DC60E9C}"/>
          </ac:spMkLst>
        </pc:spChg>
        <pc:spChg chg="mod">
          <ac:chgData name="Krik Soufiane" userId="d9a348e5-6593-4847-815a-eb2380136391" providerId="ADAL" clId="{910E0548-4502-4A83-A7AE-357425FFAF55}" dt="2023-10-13T15:36:03.638" v="904"/>
          <ac:spMkLst>
            <pc:docMk/>
            <pc:sldMk cId="4137091388" sldId="411"/>
            <ac:spMk id="30" creationId="{0836F6E0-E398-4DA8-D176-BEDF7F7B1015}"/>
          </ac:spMkLst>
        </pc:spChg>
        <pc:spChg chg="mod">
          <ac:chgData name="Krik Soufiane" userId="d9a348e5-6593-4847-815a-eb2380136391" providerId="ADAL" clId="{910E0548-4502-4A83-A7AE-357425FFAF55}" dt="2023-10-13T15:36:03.638" v="904"/>
          <ac:spMkLst>
            <pc:docMk/>
            <pc:sldMk cId="4137091388" sldId="411"/>
            <ac:spMk id="31" creationId="{459D123F-D978-3955-83D7-012613D962E2}"/>
          </ac:spMkLst>
        </pc:spChg>
        <pc:spChg chg="mod">
          <ac:chgData name="Krik Soufiane" userId="d9a348e5-6593-4847-815a-eb2380136391" providerId="ADAL" clId="{910E0548-4502-4A83-A7AE-357425FFAF55}" dt="2023-10-13T15:36:03.638" v="904"/>
          <ac:spMkLst>
            <pc:docMk/>
            <pc:sldMk cId="4137091388" sldId="411"/>
            <ac:spMk id="32" creationId="{4F957BBE-C891-5624-AF01-E3D72FD9B325}"/>
          </ac:spMkLst>
        </pc:spChg>
        <pc:spChg chg="mod">
          <ac:chgData name="Krik Soufiane" userId="d9a348e5-6593-4847-815a-eb2380136391" providerId="ADAL" clId="{910E0548-4502-4A83-A7AE-357425FFAF55}" dt="2023-10-13T15:36:03.638" v="904"/>
          <ac:spMkLst>
            <pc:docMk/>
            <pc:sldMk cId="4137091388" sldId="411"/>
            <ac:spMk id="33" creationId="{C1505245-D741-7087-3BE3-EA65FAFD36EB}"/>
          </ac:spMkLst>
        </pc:spChg>
        <pc:spChg chg="mod">
          <ac:chgData name="Krik Soufiane" userId="d9a348e5-6593-4847-815a-eb2380136391" providerId="ADAL" clId="{910E0548-4502-4A83-A7AE-357425FFAF55}" dt="2023-10-13T15:36:03.638" v="904"/>
          <ac:spMkLst>
            <pc:docMk/>
            <pc:sldMk cId="4137091388" sldId="411"/>
            <ac:spMk id="35" creationId="{1C527E82-BB04-D0FA-A929-5C614147E25D}"/>
          </ac:spMkLst>
        </pc:spChg>
        <pc:spChg chg="mod">
          <ac:chgData name="Krik Soufiane" userId="d9a348e5-6593-4847-815a-eb2380136391" providerId="ADAL" clId="{910E0548-4502-4A83-A7AE-357425FFAF55}" dt="2023-10-13T15:36:03.638" v="904"/>
          <ac:spMkLst>
            <pc:docMk/>
            <pc:sldMk cId="4137091388" sldId="411"/>
            <ac:spMk id="36" creationId="{807699B1-A036-92B3-42D5-489E8D8415A1}"/>
          </ac:spMkLst>
        </pc:spChg>
        <pc:spChg chg="mod">
          <ac:chgData name="Krik Soufiane" userId="d9a348e5-6593-4847-815a-eb2380136391" providerId="ADAL" clId="{910E0548-4502-4A83-A7AE-357425FFAF55}" dt="2023-10-13T15:36:03.638" v="904"/>
          <ac:spMkLst>
            <pc:docMk/>
            <pc:sldMk cId="4137091388" sldId="411"/>
            <ac:spMk id="37" creationId="{2C4397E4-A39D-CDBB-D8BD-86AE14CDBA02}"/>
          </ac:spMkLst>
        </pc:spChg>
        <pc:spChg chg="mod">
          <ac:chgData name="Krik Soufiane" userId="d9a348e5-6593-4847-815a-eb2380136391" providerId="ADAL" clId="{910E0548-4502-4A83-A7AE-357425FFAF55}" dt="2023-10-13T15:36:03.638" v="904"/>
          <ac:spMkLst>
            <pc:docMk/>
            <pc:sldMk cId="4137091388" sldId="411"/>
            <ac:spMk id="38" creationId="{55A1F170-99FD-E912-4FC2-52C0CB7D6DAA}"/>
          </ac:spMkLst>
        </pc:spChg>
        <pc:spChg chg="mod">
          <ac:chgData name="Krik Soufiane" userId="d9a348e5-6593-4847-815a-eb2380136391" providerId="ADAL" clId="{910E0548-4502-4A83-A7AE-357425FFAF55}" dt="2023-10-13T15:36:03.638" v="904"/>
          <ac:spMkLst>
            <pc:docMk/>
            <pc:sldMk cId="4137091388" sldId="411"/>
            <ac:spMk id="39" creationId="{1D65FF8D-3BA1-E0B9-7DC6-A3C3352F9545}"/>
          </ac:spMkLst>
        </pc:spChg>
        <pc:grpChg chg="del">
          <ac:chgData name="Krik Soufiane" userId="d9a348e5-6593-4847-815a-eb2380136391" providerId="ADAL" clId="{910E0548-4502-4A83-A7AE-357425FFAF55}" dt="2023-10-13T15:31:07.053" v="795" actId="478"/>
          <ac:grpSpMkLst>
            <pc:docMk/>
            <pc:sldMk cId="4137091388" sldId="411"/>
            <ac:grpSpMk id="14" creationId="{59E74FEF-4338-64A2-730C-8309395A8D57}"/>
          </ac:grpSpMkLst>
        </pc:grpChg>
        <pc:grpChg chg="add mod">
          <ac:chgData name="Krik Soufiane" userId="d9a348e5-6593-4847-815a-eb2380136391" providerId="ADAL" clId="{910E0548-4502-4A83-A7AE-357425FFAF55}" dt="2023-10-13T15:35:45.967" v="902" actId="1076"/>
          <ac:grpSpMkLst>
            <pc:docMk/>
            <pc:sldMk cId="4137091388" sldId="411"/>
            <ac:grpSpMk id="20" creationId="{7E762BB1-0B53-3203-D3CF-B1135CEA5557}"/>
          </ac:grpSpMkLst>
        </pc:grpChg>
        <pc:grpChg chg="add mod">
          <ac:chgData name="Krik Soufiane" userId="d9a348e5-6593-4847-815a-eb2380136391" providerId="ADAL" clId="{910E0548-4502-4A83-A7AE-357425FFAF55}" dt="2023-10-13T15:36:22.750" v="907" actId="1076"/>
          <ac:grpSpMkLst>
            <pc:docMk/>
            <pc:sldMk cId="4137091388" sldId="411"/>
            <ac:grpSpMk id="27" creationId="{315E3029-B23F-F2FD-055E-8ECCE4975218}"/>
          </ac:grpSpMkLst>
        </pc:grpChg>
        <pc:grpChg chg="mod">
          <ac:chgData name="Krik Soufiane" userId="d9a348e5-6593-4847-815a-eb2380136391" providerId="ADAL" clId="{910E0548-4502-4A83-A7AE-357425FFAF55}" dt="2023-10-13T15:36:03.638" v="904"/>
          <ac:grpSpMkLst>
            <pc:docMk/>
            <pc:sldMk cId="4137091388" sldId="411"/>
            <ac:grpSpMk id="28" creationId="{84D94D65-C13F-AF6B-AD23-9099F2E83C24}"/>
          </ac:grpSpMkLst>
        </pc:grpChg>
        <pc:picChg chg="mod">
          <ac:chgData name="Krik Soufiane" userId="d9a348e5-6593-4847-815a-eb2380136391" providerId="ADAL" clId="{910E0548-4502-4A83-A7AE-357425FFAF55}" dt="2023-10-13T15:31:24.737" v="800" actId="1076"/>
          <ac:picMkLst>
            <pc:docMk/>
            <pc:sldMk cId="4137091388" sldId="411"/>
            <ac:picMk id="2" creationId="{B8E4BF2C-61D2-74BE-F162-B9EC78E8473E}"/>
          </ac:picMkLst>
        </pc:picChg>
        <pc:picChg chg="add mod">
          <ac:chgData name="Krik Soufiane" userId="d9a348e5-6593-4847-815a-eb2380136391" providerId="ADAL" clId="{910E0548-4502-4A83-A7AE-357425FFAF55}" dt="2023-10-13T15:31:18.695" v="799" actId="14100"/>
          <ac:picMkLst>
            <pc:docMk/>
            <pc:sldMk cId="4137091388" sldId="411"/>
            <ac:picMk id="13" creationId="{638D646B-A71C-4766-6CB5-AA7736EC69BB}"/>
          </ac:picMkLst>
        </pc:picChg>
        <pc:picChg chg="del">
          <ac:chgData name="Krik Soufiane" userId="d9a348e5-6593-4847-815a-eb2380136391" providerId="ADAL" clId="{910E0548-4502-4A83-A7AE-357425FFAF55}" dt="2023-10-13T15:31:04.703" v="794" actId="21"/>
          <ac:picMkLst>
            <pc:docMk/>
            <pc:sldMk cId="4137091388" sldId="411"/>
            <ac:picMk id="15" creationId="{46AA7B4B-17CB-4D46-189D-4E28965B7DAB}"/>
          </ac:picMkLst>
        </pc:picChg>
        <pc:picChg chg="add mod">
          <ac:chgData name="Krik Soufiane" userId="d9a348e5-6593-4847-815a-eb2380136391" providerId="ADAL" clId="{910E0548-4502-4A83-A7AE-357425FFAF55}" dt="2023-10-13T15:32:18.196" v="817" actId="1076"/>
          <ac:picMkLst>
            <pc:docMk/>
            <pc:sldMk cId="4137091388" sldId="411"/>
            <ac:picMk id="18" creationId="{4EC3A7EB-36DC-FE2A-941E-58645168F7B3}"/>
          </ac:picMkLst>
        </pc:picChg>
        <pc:picChg chg="add del mod">
          <ac:chgData name="Krik Soufiane" userId="d9a348e5-6593-4847-815a-eb2380136391" providerId="ADAL" clId="{910E0548-4502-4A83-A7AE-357425FFAF55}" dt="2023-10-13T15:36:16.811" v="906" actId="478"/>
          <ac:picMkLst>
            <pc:docMk/>
            <pc:sldMk cId="4137091388" sldId="411"/>
            <ac:picMk id="19" creationId="{3CC27B7E-9B16-244C-043F-A306773F63A9}"/>
          </ac:picMkLst>
        </pc:picChg>
        <pc:picChg chg="del mod">
          <ac:chgData name="Krik Soufiane" userId="d9a348e5-6593-4847-815a-eb2380136391" providerId="ADAL" clId="{910E0548-4502-4A83-A7AE-357425FFAF55}" dt="2023-10-13T15:36:02.331" v="903" actId="478"/>
          <ac:picMkLst>
            <pc:docMk/>
            <pc:sldMk cId="4137091388" sldId="411"/>
            <ac:picMk id="21" creationId="{86247B83-50D8-6728-591D-1C0C611854EA}"/>
          </ac:picMkLst>
        </pc:picChg>
        <pc:picChg chg="mod">
          <ac:chgData name="Krik Soufiane" userId="d9a348e5-6593-4847-815a-eb2380136391" providerId="ADAL" clId="{910E0548-4502-4A83-A7AE-357425FFAF55}" dt="2023-10-13T15:36:03.638" v="904"/>
          <ac:picMkLst>
            <pc:docMk/>
            <pc:sldMk cId="4137091388" sldId="411"/>
            <ac:picMk id="34" creationId="{9D604BCF-9971-BB75-7559-CA1426F7106C}"/>
          </ac:picMkLst>
        </pc:picChg>
      </pc:sldChg>
      <pc:sldChg chg="addSp delSp modSp add mod">
        <pc:chgData name="Krik Soufiane" userId="d9a348e5-6593-4847-815a-eb2380136391" providerId="ADAL" clId="{910E0548-4502-4A83-A7AE-357425FFAF55}" dt="2023-10-13T15:41:43.727" v="942" actId="1076"/>
        <pc:sldMkLst>
          <pc:docMk/>
          <pc:sldMk cId="4068790496" sldId="456"/>
        </pc:sldMkLst>
        <pc:spChg chg="del">
          <ac:chgData name="Krik Soufiane" userId="d9a348e5-6593-4847-815a-eb2380136391" providerId="ADAL" clId="{910E0548-4502-4A83-A7AE-357425FFAF55}" dt="2023-10-13T15:41:31.695" v="940" actId="478"/>
          <ac:spMkLst>
            <pc:docMk/>
            <pc:sldMk cId="4068790496" sldId="456"/>
            <ac:spMk id="4" creationId="{3479EF8B-CF2F-2A15-B6B2-396F081A5D2E}"/>
          </ac:spMkLst>
        </pc:spChg>
        <pc:spChg chg="add mod">
          <ac:chgData name="Krik Soufiane" userId="d9a348e5-6593-4847-815a-eb2380136391" providerId="ADAL" clId="{910E0548-4502-4A83-A7AE-357425FFAF55}" dt="2023-10-13T15:41:43.727" v="942" actId="1076"/>
          <ac:spMkLst>
            <pc:docMk/>
            <pc:sldMk cId="4068790496" sldId="456"/>
            <ac:spMk id="8" creationId="{F8F706EF-9FF4-9C76-3AA2-F017F2F95827}"/>
          </ac:spMkLst>
        </pc:spChg>
      </pc:sldChg>
    </pc:docChg>
  </pc:docChgLst>
  <pc:docChgLst>
    <pc:chgData name="Krik Soufiane" userId="d9a348e5-6593-4847-815a-eb2380136391" providerId="ADAL" clId="{AE322CB2-5826-49DF-A8EE-A87FFB2EA21B}"/>
    <pc:docChg chg="modSld">
      <pc:chgData name="Krik Soufiane" userId="d9a348e5-6593-4847-815a-eb2380136391" providerId="ADAL" clId="{AE322CB2-5826-49DF-A8EE-A87FFB2EA21B}" dt="2023-09-22T09:28:23.228" v="16" actId="20577"/>
      <pc:docMkLst>
        <pc:docMk/>
      </pc:docMkLst>
      <pc:sldChg chg="modSp mod">
        <pc:chgData name="Krik Soufiane" userId="d9a348e5-6593-4847-815a-eb2380136391" providerId="ADAL" clId="{AE322CB2-5826-49DF-A8EE-A87FFB2EA21B}" dt="2023-09-22T09:28:23.228" v="16" actId="20577"/>
        <pc:sldMkLst>
          <pc:docMk/>
          <pc:sldMk cId="728014566" sldId="258"/>
        </pc:sldMkLst>
        <pc:spChg chg="mod">
          <ac:chgData name="Krik Soufiane" userId="d9a348e5-6593-4847-815a-eb2380136391" providerId="ADAL" clId="{AE322CB2-5826-49DF-A8EE-A87FFB2EA21B}" dt="2023-09-22T09:28:23.228" v="16" actId="20577"/>
          <ac:spMkLst>
            <pc:docMk/>
            <pc:sldMk cId="728014566" sldId="258"/>
            <ac:spMk id="14" creationId="{D581EDD3-354E-B2CC-3A37-53404E0B0F81}"/>
          </ac:spMkLst>
        </pc:spChg>
      </pc:sldChg>
    </pc:docChg>
  </pc:docChgLst>
  <pc:docChgLst>
    <pc:chgData name="Dorfmann Max (Student ENG 21)" userId="S::maxdorfmann@unibz.it::d9c4ed3d-f6f1-487d-bd57-fd5fd1e3c734" providerId="AD" clId="Web-{F69085A1-A6F8-A4BE-153C-CC26EE84F602}"/>
    <pc:docChg chg="modSld">
      <pc:chgData name="Dorfmann Max (Student ENG 21)" userId="S::maxdorfmann@unibz.it::d9c4ed3d-f6f1-487d-bd57-fd5fd1e3c734" providerId="AD" clId="Web-{F69085A1-A6F8-A4BE-153C-CC26EE84F602}" dt="2023-10-11T13:00:44.984" v="9"/>
      <pc:docMkLst>
        <pc:docMk/>
      </pc:docMkLst>
      <pc:sldChg chg="addSp modSp">
        <pc:chgData name="Dorfmann Max (Student ENG 21)" userId="S::maxdorfmann@unibz.it::d9c4ed3d-f6f1-487d-bd57-fd5fd1e3c734" providerId="AD" clId="Web-{F69085A1-A6F8-A4BE-153C-CC26EE84F602}" dt="2023-10-11T13:00:44.984" v="9"/>
        <pc:sldMkLst>
          <pc:docMk/>
          <pc:sldMk cId="560546613" sldId="256"/>
        </pc:sldMkLst>
        <pc:picChg chg="add mod modCrop">
          <ac:chgData name="Dorfmann Max (Student ENG 21)" userId="S::maxdorfmann@unibz.it::d9c4ed3d-f6f1-487d-bd57-fd5fd1e3c734" providerId="AD" clId="Web-{F69085A1-A6F8-A4BE-153C-CC26EE84F602}" dt="2023-10-11T13:00:44.984" v="9"/>
          <ac:picMkLst>
            <pc:docMk/>
            <pc:sldMk cId="560546613" sldId="256"/>
            <ac:picMk id="3" creationId="{E7250967-0136-558C-BD3C-C6E5834EA260}"/>
          </ac:picMkLst>
        </pc:picChg>
      </pc:sldChg>
    </pc:docChg>
  </pc:docChgLst>
  <pc:docChgLst>
    <pc:chgData name="Dorfmann Max (Student ENG 21)" userId="d9c4ed3d-f6f1-487d-bd57-fd5fd1e3c734" providerId="ADAL" clId="{5CF64387-73A7-E64C-8DE9-5FD255EF985F}"/>
    <pc:docChg chg="undo custSel addSld modSld">
      <pc:chgData name="Dorfmann Max (Student ENG 21)" userId="d9c4ed3d-f6f1-487d-bd57-fd5fd1e3c734" providerId="ADAL" clId="{5CF64387-73A7-E64C-8DE9-5FD255EF985F}" dt="2023-10-12T10:40:01.853" v="93" actId="1038"/>
      <pc:docMkLst>
        <pc:docMk/>
      </pc:docMkLst>
      <pc:sldChg chg="addSp delSp modSp mod">
        <pc:chgData name="Dorfmann Max (Student ENG 21)" userId="d9c4ed3d-f6f1-487d-bd57-fd5fd1e3c734" providerId="ADAL" clId="{5CF64387-73A7-E64C-8DE9-5FD255EF985F}" dt="2023-10-12T10:33:01.258" v="51" actId="21"/>
        <pc:sldMkLst>
          <pc:docMk/>
          <pc:sldMk cId="2556885571" sldId="409"/>
        </pc:sldMkLst>
        <pc:spChg chg="add del mod">
          <ac:chgData name="Dorfmann Max (Student ENG 21)" userId="d9c4ed3d-f6f1-487d-bd57-fd5fd1e3c734" providerId="ADAL" clId="{5CF64387-73A7-E64C-8DE9-5FD255EF985F}" dt="2023-10-12T10:32:04.003" v="31" actId="167"/>
          <ac:spMkLst>
            <pc:docMk/>
            <pc:sldMk cId="2556885571" sldId="409"/>
            <ac:spMk id="3" creationId="{60D34516-F6B1-B314-FBE5-20CA8DC9B6E9}"/>
          </ac:spMkLst>
        </pc:spChg>
        <pc:spChg chg="del">
          <ac:chgData name="Dorfmann Max (Student ENG 21)" userId="d9c4ed3d-f6f1-487d-bd57-fd5fd1e3c734" providerId="ADAL" clId="{5CF64387-73A7-E64C-8DE9-5FD255EF985F}" dt="2023-10-12T10:29:16.512" v="3" actId="478"/>
          <ac:spMkLst>
            <pc:docMk/>
            <pc:sldMk cId="2556885571" sldId="409"/>
            <ac:spMk id="5" creationId="{78CDFBC2-87FC-E763-16BB-A079E80F413E}"/>
          </ac:spMkLst>
        </pc:spChg>
        <pc:spChg chg="add del">
          <ac:chgData name="Dorfmann Max (Student ENG 21)" userId="d9c4ed3d-f6f1-487d-bd57-fd5fd1e3c734" providerId="ADAL" clId="{5CF64387-73A7-E64C-8DE9-5FD255EF985F}" dt="2023-10-12T10:32:07.819" v="32" actId="478"/>
          <ac:spMkLst>
            <pc:docMk/>
            <pc:sldMk cId="2556885571" sldId="409"/>
            <ac:spMk id="6" creationId="{2F909D63-F395-3723-4333-C6E1BAF9BC2B}"/>
          </ac:spMkLst>
        </pc:spChg>
        <pc:spChg chg="mod">
          <ac:chgData name="Dorfmann Max (Student ENG 21)" userId="d9c4ed3d-f6f1-487d-bd57-fd5fd1e3c734" providerId="ADAL" clId="{5CF64387-73A7-E64C-8DE9-5FD255EF985F}" dt="2023-10-12T10:31:13.590" v="22" actId="20577"/>
          <ac:spMkLst>
            <pc:docMk/>
            <pc:sldMk cId="2556885571" sldId="409"/>
            <ac:spMk id="22" creationId="{4610AB8E-3BE5-5193-9D7E-2376A13F87C8}"/>
          </ac:spMkLst>
        </pc:spChg>
        <pc:grpChg chg="del">
          <ac:chgData name="Dorfmann Max (Student ENG 21)" userId="d9c4ed3d-f6f1-487d-bd57-fd5fd1e3c734" providerId="ADAL" clId="{5CF64387-73A7-E64C-8DE9-5FD255EF985F}" dt="2023-10-12T10:30:36.979" v="17" actId="478"/>
          <ac:grpSpMkLst>
            <pc:docMk/>
            <pc:sldMk cId="2556885571" sldId="409"/>
            <ac:grpSpMk id="14" creationId="{59E74FEF-4338-64A2-730C-8309395A8D57}"/>
          </ac:grpSpMkLst>
        </pc:grpChg>
        <pc:grpChg chg="mod">
          <ac:chgData name="Dorfmann Max (Student ENG 21)" userId="d9c4ed3d-f6f1-487d-bd57-fd5fd1e3c734" providerId="ADAL" clId="{5CF64387-73A7-E64C-8DE9-5FD255EF985F}" dt="2023-10-12T10:31:45.034" v="26" actId="1076"/>
          <ac:grpSpMkLst>
            <pc:docMk/>
            <pc:sldMk cId="2556885571" sldId="409"/>
            <ac:grpSpMk id="20" creationId="{37C31C96-6176-DC9D-4CA2-3684D9FC7415}"/>
          </ac:grpSpMkLst>
        </pc:grpChg>
        <pc:picChg chg="add del mod">
          <ac:chgData name="Dorfmann Max (Student ENG 21)" userId="d9c4ed3d-f6f1-487d-bd57-fd5fd1e3c734" providerId="ADAL" clId="{5CF64387-73A7-E64C-8DE9-5FD255EF985F}" dt="2023-10-12T10:33:01.258" v="51" actId="21"/>
          <ac:picMkLst>
            <pc:docMk/>
            <pc:sldMk cId="2556885571" sldId="409"/>
            <ac:picMk id="4" creationId="{FD8C7808-CD3E-AB3D-60C9-C7D0AA812661}"/>
          </ac:picMkLst>
        </pc:picChg>
        <pc:picChg chg="add del mod modCrop">
          <ac:chgData name="Dorfmann Max (Student ENG 21)" userId="d9c4ed3d-f6f1-487d-bd57-fd5fd1e3c734" providerId="ADAL" clId="{5CF64387-73A7-E64C-8DE9-5FD255EF985F}" dt="2023-10-12T10:31:39.794" v="25" actId="21"/>
          <ac:picMkLst>
            <pc:docMk/>
            <pc:sldMk cId="2556885571" sldId="409"/>
            <ac:picMk id="24" creationId="{CB7E5257-B59F-D7BE-CE98-C52C92B1782B}"/>
          </ac:picMkLst>
        </pc:picChg>
      </pc:sldChg>
      <pc:sldChg chg="addSp delSp modSp add mod">
        <pc:chgData name="Dorfmann Max (Student ENG 21)" userId="d9c4ed3d-f6f1-487d-bd57-fd5fd1e3c734" providerId="ADAL" clId="{5CF64387-73A7-E64C-8DE9-5FD255EF985F}" dt="2023-10-12T10:40:01.853" v="93" actId="1038"/>
        <pc:sldMkLst>
          <pc:docMk/>
          <pc:sldMk cId="4110558405" sldId="410"/>
        </pc:sldMkLst>
        <pc:spChg chg="mod">
          <ac:chgData name="Dorfmann Max (Student ENG 21)" userId="d9c4ed3d-f6f1-487d-bd57-fd5fd1e3c734" providerId="ADAL" clId="{5CF64387-73A7-E64C-8DE9-5FD255EF985F}" dt="2023-10-12T10:33:25.403" v="57" actId="14100"/>
          <ac:spMkLst>
            <pc:docMk/>
            <pc:sldMk cId="4110558405" sldId="410"/>
            <ac:spMk id="3" creationId="{60D34516-F6B1-B314-FBE5-20CA8DC9B6E9}"/>
          </ac:spMkLst>
        </pc:spChg>
        <pc:spChg chg="del">
          <ac:chgData name="Dorfmann Max (Student ENG 21)" userId="d9c4ed3d-f6f1-487d-bd57-fd5fd1e3c734" providerId="ADAL" clId="{5CF64387-73A7-E64C-8DE9-5FD255EF985F}" dt="2023-10-12T10:32:42.929" v="49" actId="478"/>
          <ac:spMkLst>
            <pc:docMk/>
            <pc:sldMk cId="4110558405" sldId="410"/>
            <ac:spMk id="5" creationId="{78CDFBC2-87FC-E763-16BB-A079E80F413E}"/>
          </ac:spMkLst>
        </pc:spChg>
        <pc:spChg chg="mod">
          <ac:chgData name="Dorfmann Max (Student ENG 21)" userId="d9c4ed3d-f6f1-487d-bd57-fd5fd1e3c734" providerId="ADAL" clId="{5CF64387-73A7-E64C-8DE9-5FD255EF985F}" dt="2023-10-12T10:32:30.901" v="46" actId="14100"/>
          <ac:spMkLst>
            <pc:docMk/>
            <pc:sldMk cId="4110558405" sldId="410"/>
            <ac:spMk id="6" creationId="{2F909D63-F395-3723-4333-C6E1BAF9BC2B}"/>
          </ac:spMkLst>
        </pc:spChg>
        <pc:grpChg chg="del">
          <ac:chgData name="Dorfmann Max (Student ENG 21)" userId="d9c4ed3d-f6f1-487d-bd57-fd5fd1e3c734" providerId="ADAL" clId="{5CF64387-73A7-E64C-8DE9-5FD255EF985F}" dt="2023-10-12T10:32:38.862" v="48" actId="478"/>
          <ac:grpSpMkLst>
            <pc:docMk/>
            <pc:sldMk cId="4110558405" sldId="410"/>
            <ac:grpSpMk id="14" creationId="{59E74FEF-4338-64A2-730C-8309395A8D57}"/>
          </ac:grpSpMkLst>
        </pc:grpChg>
        <pc:picChg chg="del">
          <ac:chgData name="Dorfmann Max (Student ENG 21)" userId="d9c4ed3d-f6f1-487d-bd57-fd5fd1e3c734" providerId="ADAL" clId="{5CF64387-73A7-E64C-8DE9-5FD255EF985F}" dt="2023-10-12T10:32:37.412" v="47" actId="478"/>
          <ac:picMkLst>
            <pc:docMk/>
            <pc:sldMk cId="4110558405" sldId="410"/>
            <ac:picMk id="2" creationId="{B8E4BF2C-61D2-74BE-F162-B9EC78E8473E}"/>
          </ac:picMkLst>
        </pc:picChg>
        <pc:picChg chg="add mod">
          <ac:chgData name="Dorfmann Max (Student ENG 21)" userId="d9c4ed3d-f6f1-487d-bd57-fd5fd1e3c734" providerId="ADAL" clId="{5CF64387-73A7-E64C-8DE9-5FD255EF985F}" dt="2023-10-12T10:33:03.609" v="52"/>
          <ac:picMkLst>
            <pc:docMk/>
            <pc:sldMk cId="4110558405" sldId="410"/>
            <ac:picMk id="13" creationId="{2A3B4AAD-91E6-33FF-5771-741B29BE209C}"/>
          </ac:picMkLst>
        </pc:picChg>
        <pc:picChg chg="add mod modCrop">
          <ac:chgData name="Dorfmann Max (Student ENG 21)" userId="d9c4ed3d-f6f1-487d-bd57-fd5fd1e3c734" providerId="ADAL" clId="{5CF64387-73A7-E64C-8DE9-5FD255EF985F}" dt="2023-10-12T10:38:58.432" v="80" actId="14100"/>
          <ac:picMkLst>
            <pc:docMk/>
            <pc:sldMk cId="4110558405" sldId="410"/>
            <ac:picMk id="16" creationId="{DCE1313C-CDB2-36BC-3A4E-3074A7E61ABE}"/>
          </ac:picMkLst>
        </pc:picChg>
        <pc:picChg chg="add mod modCrop">
          <ac:chgData name="Dorfmann Max (Student ENG 21)" userId="d9c4ed3d-f6f1-487d-bd57-fd5fd1e3c734" providerId="ADAL" clId="{5CF64387-73A7-E64C-8DE9-5FD255EF985F}" dt="2023-10-12T10:40:01.853" v="93" actId="1038"/>
          <ac:picMkLst>
            <pc:docMk/>
            <pc:sldMk cId="4110558405" sldId="410"/>
            <ac:picMk id="19" creationId="{C600D734-4280-D522-1F1B-5BC2458BC3E0}"/>
          </ac:picMkLst>
        </pc:picChg>
        <pc:picChg chg="add mod">
          <ac:chgData name="Dorfmann Max (Student ENG 21)" userId="d9c4ed3d-f6f1-487d-bd57-fd5fd1e3c734" providerId="ADAL" clId="{5CF64387-73A7-E64C-8DE9-5FD255EF985F}" dt="2023-10-12T10:39:59.468" v="89" actId="1076"/>
          <ac:picMkLst>
            <pc:docMk/>
            <pc:sldMk cId="4110558405" sldId="410"/>
            <ac:picMk id="21" creationId="{80E6EFE5-69AD-1E76-0BE1-56F7ED909B1D}"/>
          </ac:picMkLst>
        </pc:picChg>
      </pc:sldChg>
    </pc:docChg>
  </pc:docChgLst>
  <pc:docChgLst>
    <pc:chgData name="Krik Soufiane" userId="d9a348e5-6593-4847-815a-eb2380136391" providerId="ADAL" clId="{9086C7C0-E64B-44D4-947F-4AA6735BE4F0}"/>
    <pc:docChg chg="undo custSel addSld delSld modSld">
      <pc:chgData name="Krik Soufiane" userId="d9a348e5-6593-4847-815a-eb2380136391" providerId="ADAL" clId="{9086C7C0-E64B-44D4-947F-4AA6735BE4F0}" dt="2024-01-30T09:36:35.018" v="852" actId="20577"/>
      <pc:docMkLst>
        <pc:docMk/>
      </pc:docMkLst>
      <pc:sldChg chg="addSp delSp modSp mod">
        <pc:chgData name="Krik Soufiane" userId="d9a348e5-6593-4847-815a-eb2380136391" providerId="ADAL" clId="{9086C7C0-E64B-44D4-947F-4AA6735BE4F0}" dt="2024-01-30T09:36:35.018" v="852" actId="20577"/>
        <pc:sldMkLst>
          <pc:docMk/>
          <pc:sldMk cId="560546613" sldId="256"/>
        </pc:sldMkLst>
        <pc:spChg chg="del mod">
          <ac:chgData name="Krik Soufiane" userId="d9a348e5-6593-4847-815a-eb2380136391" providerId="ADAL" clId="{9086C7C0-E64B-44D4-947F-4AA6735BE4F0}" dt="2024-01-30T08:52:05.400" v="198" actId="478"/>
          <ac:spMkLst>
            <pc:docMk/>
            <pc:sldMk cId="560546613" sldId="256"/>
            <ac:spMk id="6" creationId="{325B59ED-DB00-FC1D-B17B-90437ECB4ECB}"/>
          </ac:spMkLst>
        </pc:spChg>
        <pc:spChg chg="mod">
          <ac:chgData name="Krik Soufiane" userId="d9a348e5-6593-4847-815a-eb2380136391" providerId="ADAL" clId="{9086C7C0-E64B-44D4-947F-4AA6735BE4F0}" dt="2024-01-30T08:57:06.549" v="335" actId="14100"/>
          <ac:spMkLst>
            <pc:docMk/>
            <pc:sldMk cId="560546613" sldId="256"/>
            <ac:spMk id="7" creationId="{A839A5C7-6047-FB9F-DE6B-3641B13CD77A}"/>
          </ac:spMkLst>
        </pc:spChg>
        <pc:spChg chg="add del">
          <ac:chgData name="Krik Soufiane" userId="d9a348e5-6593-4847-815a-eb2380136391" providerId="ADAL" clId="{9086C7C0-E64B-44D4-947F-4AA6735BE4F0}" dt="2024-01-30T08:47:29.778" v="1" actId="21"/>
          <ac:spMkLst>
            <pc:docMk/>
            <pc:sldMk cId="560546613" sldId="256"/>
            <ac:spMk id="8" creationId="{4E7C0261-32A0-FC07-0B66-E8DA54941982}"/>
          </ac:spMkLst>
        </pc:spChg>
        <pc:spChg chg="add mod">
          <ac:chgData name="Krik Soufiane" userId="d9a348e5-6593-4847-815a-eb2380136391" providerId="ADAL" clId="{9086C7C0-E64B-44D4-947F-4AA6735BE4F0}" dt="2024-01-30T08:48:02.033" v="53" actId="20577"/>
          <ac:spMkLst>
            <pc:docMk/>
            <pc:sldMk cId="560546613" sldId="256"/>
            <ac:spMk id="9" creationId="{D1B00B11-39C8-62FA-26A3-61325C4FAB14}"/>
          </ac:spMkLst>
        </pc:spChg>
        <pc:spChg chg="add mod">
          <ac:chgData name="Krik Soufiane" userId="d9a348e5-6593-4847-815a-eb2380136391" providerId="ADAL" clId="{9086C7C0-E64B-44D4-947F-4AA6735BE4F0}" dt="2024-01-30T08:52:43.564" v="214" actId="12788"/>
          <ac:spMkLst>
            <pc:docMk/>
            <pc:sldMk cId="560546613" sldId="256"/>
            <ac:spMk id="11" creationId="{90050C3E-FA78-2107-50B7-F81A83AAE615}"/>
          </ac:spMkLst>
        </pc:spChg>
        <pc:spChg chg="add mod">
          <ac:chgData name="Krik Soufiane" userId="d9a348e5-6593-4847-815a-eb2380136391" providerId="ADAL" clId="{9086C7C0-E64B-44D4-947F-4AA6735BE4F0}" dt="2024-01-30T09:36:35.018" v="852" actId="20577"/>
          <ac:spMkLst>
            <pc:docMk/>
            <pc:sldMk cId="560546613" sldId="256"/>
            <ac:spMk id="13" creationId="{9538FE33-4F15-D483-229A-495DA1F7C8D1}"/>
          </ac:spMkLst>
        </pc:spChg>
        <pc:spChg chg="del mod">
          <ac:chgData name="Krik Soufiane" userId="d9a348e5-6593-4847-815a-eb2380136391" providerId="ADAL" clId="{9086C7C0-E64B-44D4-947F-4AA6735BE4F0}" dt="2024-01-30T08:52:03.333" v="197" actId="478"/>
          <ac:spMkLst>
            <pc:docMk/>
            <pc:sldMk cId="560546613" sldId="256"/>
            <ac:spMk id="14" creationId="{27124DBE-A0E1-E568-3894-4F59E535DC41}"/>
          </ac:spMkLst>
        </pc:spChg>
        <pc:spChg chg="mod ord">
          <ac:chgData name="Krik Soufiane" userId="d9a348e5-6593-4847-815a-eb2380136391" providerId="ADAL" clId="{9086C7C0-E64B-44D4-947F-4AA6735BE4F0}" dt="2024-01-30T08:53:42.047" v="245" actId="20577"/>
          <ac:spMkLst>
            <pc:docMk/>
            <pc:sldMk cId="560546613" sldId="256"/>
            <ac:spMk id="17" creationId="{00FBF366-D322-D146-1271-02F1E2B8AF3B}"/>
          </ac:spMkLst>
        </pc:spChg>
        <pc:picChg chg="del">
          <ac:chgData name="Krik Soufiane" userId="d9a348e5-6593-4847-815a-eb2380136391" providerId="ADAL" clId="{9086C7C0-E64B-44D4-947F-4AA6735BE4F0}" dt="2024-01-30T08:48:16.529" v="55" actId="478"/>
          <ac:picMkLst>
            <pc:docMk/>
            <pc:sldMk cId="560546613" sldId="256"/>
            <ac:picMk id="2" creationId="{E036019D-624B-25FD-0F25-49386D7D1B2F}"/>
          </ac:picMkLst>
        </pc:picChg>
        <pc:picChg chg="del">
          <ac:chgData name="Krik Soufiane" userId="d9a348e5-6593-4847-815a-eb2380136391" providerId="ADAL" clId="{9086C7C0-E64B-44D4-947F-4AA6735BE4F0}" dt="2024-01-30T08:48:15.676" v="54" actId="478"/>
          <ac:picMkLst>
            <pc:docMk/>
            <pc:sldMk cId="560546613" sldId="256"/>
            <ac:picMk id="3" creationId="{E7250967-0136-558C-BD3C-C6E5834EA260}"/>
          </ac:picMkLst>
        </pc:picChg>
        <pc:picChg chg="del">
          <ac:chgData name="Krik Soufiane" userId="d9a348e5-6593-4847-815a-eb2380136391" providerId="ADAL" clId="{9086C7C0-E64B-44D4-947F-4AA6735BE4F0}" dt="2024-01-30T08:47:31.040" v="2" actId="478"/>
          <ac:picMkLst>
            <pc:docMk/>
            <pc:sldMk cId="560546613" sldId="256"/>
            <ac:picMk id="18" creationId="{7908B381-92E7-EDB6-54B7-77479DAB993B}"/>
          </ac:picMkLst>
        </pc:picChg>
      </pc:sldChg>
      <pc:sldChg chg="del">
        <pc:chgData name="Krik Soufiane" userId="d9a348e5-6593-4847-815a-eb2380136391" providerId="ADAL" clId="{9086C7C0-E64B-44D4-947F-4AA6735BE4F0}" dt="2024-01-30T09:01:05.913" v="340" actId="47"/>
        <pc:sldMkLst>
          <pc:docMk/>
          <pc:sldMk cId="2628311262" sldId="257"/>
        </pc:sldMkLst>
      </pc:sldChg>
      <pc:sldChg chg="del">
        <pc:chgData name="Krik Soufiane" userId="d9a348e5-6593-4847-815a-eb2380136391" providerId="ADAL" clId="{9086C7C0-E64B-44D4-947F-4AA6735BE4F0}" dt="2024-01-30T09:01:10.149" v="342" actId="47"/>
        <pc:sldMkLst>
          <pc:docMk/>
          <pc:sldMk cId="728014566" sldId="258"/>
        </pc:sldMkLst>
      </pc:sldChg>
      <pc:sldChg chg="del">
        <pc:chgData name="Krik Soufiane" userId="d9a348e5-6593-4847-815a-eb2380136391" providerId="ADAL" clId="{9086C7C0-E64B-44D4-947F-4AA6735BE4F0}" dt="2024-01-30T09:01:12.384" v="344" actId="47"/>
        <pc:sldMkLst>
          <pc:docMk/>
          <pc:sldMk cId="4152985773" sldId="259"/>
        </pc:sldMkLst>
      </pc:sldChg>
      <pc:sldChg chg="del">
        <pc:chgData name="Krik Soufiane" userId="d9a348e5-6593-4847-815a-eb2380136391" providerId="ADAL" clId="{9086C7C0-E64B-44D4-947F-4AA6735BE4F0}" dt="2024-01-30T09:01:11.701" v="343" actId="47"/>
        <pc:sldMkLst>
          <pc:docMk/>
          <pc:sldMk cId="1902674814" sldId="260"/>
        </pc:sldMkLst>
      </pc:sldChg>
      <pc:sldChg chg="del">
        <pc:chgData name="Krik Soufiane" userId="d9a348e5-6593-4847-815a-eb2380136391" providerId="ADAL" clId="{9086C7C0-E64B-44D4-947F-4AA6735BE4F0}" dt="2024-01-30T09:01:13.855" v="345" actId="47"/>
        <pc:sldMkLst>
          <pc:docMk/>
          <pc:sldMk cId="782255149" sldId="282"/>
        </pc:sldMkLst>
      </pc:sldChg>
      <pc:sldChg chg="addSp delSp modSp mod">
        <pc:chgData name="Krik Soufiane" userId="d9a348e5-6593-4847-815a-eb2380136391" providerId="ADAL" clId="{9086C7C0-E64B-44D4-947F-4AA6735BE4F0}" dt="2024-01-30T09:18:03.719" v="846" actId="1076"/>
        <pc:sldMkLst>
          <pc:docMk/>
          <pc:sldMk cId="2678543507" sldId="408"/>
        </pc:sldMkLst>
        <pc:spChg chg="del">
          <ac:chgData name="Krik Soufiane" userId="d9a348e5-6593-4847-815a-eb2380136391" providerId="ADAL" clId="{9086C7C0-E64B-44D4-947F-4AA6735BE4F0}" dt="2024-01-30T08:54:50.820" v="280" actId="478"/>
          <ac:spMkLst>
            <pc:docMk/>
            <pc:sldMk cId="2678543507" sldId="408"/>
            <ac:spMk id="3" creationId="{60D34516-F6B1-B314-FBE5-20CA8DC9B6E9}"/>
          </ac:spMkLst>
        </pc:spChg>
        <pc:spChg chg="del">
          <ac:chgData name="Krik Soufiane" userId="d9a348e5-6593-4847-815a-eb2380136391" providerId="ADAL" clId="{9086C7C0-E64B-44D4-947F-4AA6735BE4F0}" dt="2024-01-30T08:54:52.389" v="281" actId="478"/>
          <ac:spMkLst>
            <pc:docMk/>
            <pc:sldMk cId="2678543507" sldId="408"/>
            <ac:spMk id="5" creationId="{78CDFBC2-87FC-E763-16BB-A079E80F413E}"/>
          </ac:spMkLst>
        </pc:spChg>
        <pc:spChg chg="mod">
          <ac:chgData name="Krik Soufiane" userId="d9a348e5-6593-4847-815a-eb2380136391" providerId="ADAL" clId="{9086C7C0-E64B-44D4-947F-4AA6735BE4F0}" dt="2024-01-30T08:56:57.641" v="334" actId="14100"/>
          <ac:spMkLst>
            <pc:docMk/>
            <pc:sldMk cId="2678543507" sldId="408"/>
            <ac:spMk id="6" creationId="{2F909D63-F395-3723-4333-C6E1BAF9BC2B}"/>
          </ac:spMkLst>
        </pc:spChg>
        <pc:spChg chg="add del mod">
          <ac:chgData name="Krik Soufiane" userId="d9a348e5-6593-4847-815a-eb2380136391" providerId="ADAL" clId="{9086C7C0-E64B-44D4-947F-4AA6735BE4F0}" dt="2024-01-30T08:59:35.686" v="338" actId="478"/>
          <ac:spMkLst>
            <pc:docMk/>
            <pc:sldMk cId="2678543507" sldId="408"/>
            <ac:spMk id="13" creationId="{A23D28CA-71DB-2196-6DDD-3AAB425DBDB3}"/>
          </ac:spMkLst>
        </pc:spChg>
        <pc:spChg chg="add mod">
          <ac:chgData name="Krik Soufiane" userId="d9a348e5-6593-4847-815a-eb2380136391" providerId="ADAL" clId="{9086C7C0-E64B-44D4-947F-4AA6735BE4F0}" dt="2024-01-30T09:18:03.719" v="846" actId="1076"/>
          <ac:spMkLst>
            <pc:docMk/>
            <pc:sldMk cId="2678543507" sldId="408"/>
            <ac:spMk id="15" creationId="{D1CC1443-736E-B37A-C249-EA41F82C67F7}"/>
          </ac:spMkLst>
        </pc:spChg>
        <pc:grpChg chg="del">
          <ac:chgData name="Krik Soufiane" userId="d9a348e5-6593-4847-815a-eb2380136391" providerId="ADAL" clId="{9086C7C0-E64B-44D4-947F-4AA6735BE4F0}" dt="2024-01-30T08:54:53.102" v="282" actId="478"/>
          <ac:grpSpMkLst>
            <pc:docMk/>
            <pc:sldMk cId="2678543507" sldId="408"/>
            <ac:grpSpMk id="14" creationId="{59E74FEF-4338-64A2-730C-8309395A8D57}"/>
          </ac:grpSpMkLst>
        </pc:grpChg>
        <pc:picChg chg="del">
          <ac:chgData name="Krik Soufiane" userId="d9a348e5-6593-4847-815a-eb2380136391" providerId="ADAL" clId="{9086C7C0-E64B-44D4-947F-4AA6735BE4F0}" dt="2024-01-30T08:54:54.774" v="284" actId="478"/>
          <ac:picMkLst>
            <pc:docMk/>
            <pc:sldMk cId="2678543507" sldId="408"/>
            <ac:picMk id="2" creationId="{B8E4BF2C-61D2-74BE-F162-B9EC78E8473E}"/>
          </ac:picMkLst>
        </pc:picChg>
        <pc:cxnChg chg="del">
          <ac:chgData name="Krik Soufiane" userId="d9a348e5-6593-4847-815a-eb2380136391" providerId="ADAL" clId="{9086C7C0-E64B-44D4-947F-4AA6735BE4F0}" dt="2024-01-30T08:54:53.906" v="283" actId="478"/>
          <ac:cxnSpMkLst>
            <pc:docMk/>
            <pc:sldMk cId="2678543507" sldId="408"/>
            <ac:cxnSpMk id="10" creationId="{9FFE25CC-A1F8-949E-C9C6-A7D0B5FC5696}"/>
          </ac:cxnSpMkLst>
        </pc:cxnChg>
      </pc:sldChg>
      <pc:sldChg chg="addSp delSp modSp mod">
        <pc:chgData name="Krik Soufiane" userId="d9a348e5-6593-4847-815a-eb2380136391" providerId="ADAL" clId="{9086C7C0-E64B-44D4-947F-4AA6735BE4F0}" dt="2024-01-30T09:11:56.549" v="713" actId="1076"/>
        <pc:sldMkLst>
          <pc:docMk/>
          <pc:sldMk cId="4110558405" sldId="410"/>
        </pc:sldMkLst>
        <pc:spChg chg="del">
          <ac:chgData name="Krik Soufiane" userId="d9a348e5-6593-4847-815a-eb2380136391" providerId="ADAL" clId="{9086C7C0-E64B-44D4-947F-4AA6735BE4F0}" dt="2024-01-30T08:56:21.744" v="323" actId="478"/>
          <ac:spMkLst>
            <pc:docMk/>
            <pc:sldMk cId="4110558405" sldId="410"/>
            <ac:spMk id="3" creationId="{60D34516-F6B1-B314-FBE5-20CA8DC9B6E9}"/>
          </ac:spMkLst>
        </pc:spChg>
        <pc:spChg chg="mod">
          <ac:chgData name="Krik Soufiane" userId="d9a348e5-6593-4847-815a-eb2380136391" providerId="ADAL" clId="{9086C7C0-E64B-44D4-947F-4AA6735BE4F0}" dt="2024-01-30T08:56:37.623" v="330" actId="14100"/>
          <ac:spMkLst>
            <pc:docMk/>
            <pc:sldMk cId="4110558405" sldId="410"/>
            <ac:spMk id="6" creationId="{2F909D63-F395-3723-4333-C6E1BAF9BC2B}"/>
          </ac:spMkLst>
        </pc:spChg>
        <pc:spChg chg="mod">
          <ac:chgData name="Krik Soufiane" userId="d9a348e5-6593-4847-815a-eb2380136391" providerId="ADAL" clId="{9086C7C0-E64B-44D4-947F-4AA6735BE4F0}" dt="2024-01-30T09:03:02.674" v="361"/>
          <ac:spMkLst>
            <pc:docMk/>
            <pc:sldMk cId="4110558405" sldId="410"/>
            <ac:spMk id="8" creationId="{3BA2CDF8-C49F-4C2B-5301-4645D8092112}"/>
          </ac:spMkLst>
        </pc:spChg>
        <pc:spChg chg="mod">
          <ac:chgData name="Krik Soufiane" userId="d9a348e5-6593-4847-815a-eb2380136391" providerId="ADAL" clId="{9086C7C0-E64B-44D4-947F-4AA6735BE4F0}" dt="2024-01-30T09:03:08.366" v="362" actId="20577"/>
          <ac:spMkLst>
            <pc:docMk/>
            <pc:sldMk cId="4110558405" sldId="410"/>
            <ac:spMk id="11" creationId="{05AA016E-BED4-6711-B936-58AFB805F3D8}"/>
          </ac:spMkLst>
        </pc:spChg>
        <pc:spChg chg="mod">
          <ac:chgData name="Krik Soufiane" userId="d9a348e5-6593-4847-815a-eb2380136391" providerId="ADAL" clId="{9086C7C0-E64B-44D4-947F-4AA6735BE4F0}" dt="2024-01-30T09:05:23.479" v="392" actId="20577"/>
          <ac:spMkLst>
            <pc:docMk/>
            <pc:sldMk cId="4110558405" sldId="410"/>
            <ac:spMk id="12" creationId="{DD4C3D21-6850-0B1C-6EBA-CA94A2F0394F}"/>
          </ac:spMkLst>
        </pc:spChg>
        <pc:spChg chg="mod">
          <ac:chgData name="Krik Soufiane" userId="d9a348e5-6593-4847-815a-eb2380136391" providerId="ADAL" clId="{9086C7C0-E64B-44D4-947F-4AA6735BE4F0}" dt="2024-01-30T09:03:16.702" v="371" actId="20577"/>
          <ac:spMkLst>
            <pc:docMk/>
            <pc:sldMk cId="4110558405" sldId="410"/>
            <ac:spMk id="14" creationId="{61DB2A9A-9333-2FE5-5814-B4F565E77A78}"/>
          </ac:spMkLst>
        </pc:spChg>
        <pc:spChg chg="mod">
          <ac:chgData name="Krik Soufiane" userId="d9a348e5-6593-4847-815a-eb2380136391" providerId="ADAL" clId="{9086C7C0-E64B-44D4-947F-4AA6735BE4F0}" dt="2024-01-30T09:03:02.674" v="361"/>
          <ac:spMkLst>
            <pc:docMk/>
            <pc:sldMk cId="4110558405" sldId="410"/>
            <ac:spMk id="15" creationId="{56399E5C-4112-9F95-0DC2-F825511B214F}"/>
          </ac:spMkLst>
        </pc:spChg>
        <pc:spChg chg="mod">
          <ac:chgData name="Krik Soufiane" userId="d9a348e5-6593-4847-815a-eb2380136391" providerId="ADAL" clId="{9086C7C0-E64B-44D4-947F-4AA6735BE4F0}" dt="2024-01-30T09:03:02.674" v="361"/>
          <ac:spMkLst>
            <pc:docMk/>
            <pc:sldMk cId="4110558405" sldId="410"/>
            <ac:spMk id="17" creationId="{9503098D-CFD1-1F78-394C-AB4642530B13}"/>
          </ac:spMkLst>
        </pc:spChg>
        <pc:spChg chg="mod">
          <ac:chgData name="Krik Soufiane" userId="d9a348e5-6593-4847-815a-eb2380136391" providerId="ADAL" clId="{9086C7C0-E64B-44D4-947F-4AA6735BE4F0}" dt="2024-01-30T09:03:02.674" v="361"/>
          <ac:spMkLst>
            <pc:docMk/>
            <pc:sldMk cId="4110558405" sldId="410"/>
            <ac:spMk id="18" creationId="{B12803C3-69BB-2A90-5445-243D43DFF6FD}"/>
          </ac:spMkLst>
        </pc:spChg>
        <pc:spChg chg="mod">
          <ac:chgData name="Krik Soufiane" userId="d9a348e5-6593-4847-815a-eb2380136391" providerId="ADAL" clId="{9086C7C0-E64B-44D4-947F-4AA6735BE4F0}" dt="2024-01-30T09:03:02.674" v="361"/>
          <ac:spMkLst>
            <pc:docMk/>
            <pc:sldMk cId="4110558405" sldId="410"/>
            <ac:spMk id="20" creationId="{37DBED44-65E7-A71C-A275-4A12F51C3D26}"/>
          </ac:spMkLst>
        </pc:spChg>
        <pc:spChg chg="mod">
          <ac:chgData name="Krik Soufiane" userId="d9a348e5-6593-4847-815a-eb2380136391" providerId="ADAL" clId="{9086C7C0-E64B-44D4-947F-4AA6735BE4F0}" dt="2024-01-30T09:05:17.203" v="383" actId="20577"/>
          <ac:spMkLst>
            <pc:docMk/>
            <pc:sldMk cId="4110558405" sldId="410"/>
            <ac:spMk id="22" creationId="{DDE8E2A7-3569-3400-A6C1-DA96CABADD34}"/>
          </ac:spMkLst>
        </pc:spChg>
        <pc:spChg chg="mod">
          <ac:chgData name="Krik Soufiane" userId="d9a348e5-6593-4847-815a-eb2380136391" providerId="ADAL" clId="{9086C7C0-E64B-44D4-947F-4AA6735BE4F0}" dt="2024-01-30T09:03:02.674" v="361"/>
          <ac:spMkLst>
            <pc:docMk/>
            <pc:sldMk cId="4110558405" sldId="410"/>
            <ac:spMk id="31" creationId="{7FB514C4-E703-1D84-F194-A80E2096B0C8}"/>
          </ac:spMkLst>
        </pc:spChg>
        <pc:spChg chg="mod">
          <ac:chgData name="Krik Soufiane" userId="d9a348e5-6593-4847-815a-eb2380136391" providerId="ADAL" clId="{9086C7C0-E64B-44D4-947F-4AA6735BE4F0}" dt="2024-01-30T09:10:29.302" v="645" actId="2711"/>
          <ac:spMkLst>
            <pc:docMk/>
            <pc:sldMk cId="4110558405" sldId="410"/>
            <ac:spMk id="35" creationId="{6A8676A7-B373-4899-8867-69093458C906}"/>
          </ac:spMkLst>
        </pc:spChg>
        <pc:spChg chg="mod">
          <ac:chgData name="Krik Soufiane" userId="d9a348e5-6593-4847-815a-eb2380136391" providerId="ADAL" clId="{9086C7C0-E64B-44D4-947F-4AA6735BE4F0}" dt="2024-01-30T09:10:29.302" v="645" actId="2711"/>
          <ac:spMkLst>
            <pc:docMk/>
            <pc:sldMk cId="4110558405" sldId="410"/>
            <ac:spMk id="36" creationId="{96262ED2-3195-B586-FB4D-81F2CDF0EEE9}"/>
          </ac:spMkLst>
        </pc:spChg>
        <pc:spChg chg="mod">
          <ac:chgData name="Krik Soufiane" userId="d9a348e5-6593-4847-815a-eb2380136391" providerId="ADAL" clId="{9086C7C0-E64B-44D4-947F-4AA6735BE4F0}" dt="2024-01-30T09:10:29.302" v="645" actId="2711"/>
          <ac:spMkLst>
            <pc:docMk/>
            <pc:sldMk cId="4110558405" sldId="410"/>
            <ac:spMk id="37" creationId="{71FC3C55-C347-C37C-B135-EAA97CDA86BD}"/>
          </ac:spMkLst>
        </pc:spChg>
        <pc:spChg chg="mod">
          <ac:chgData name="Krik Soufiane" userId="d9a348e5-6593-4847-815a-eb2380136391" providerId="ADAL" clId="{9086C7C0-E64B-44D4-947F-4AA6735BE4F0}" dt="2024-01-30T09:10:29.302" v="645" actId="2711"/>
          <ac:spMkLst>
            <pc:docMk/>
            <pc:sldMk cId="4110558405" sldId="410"/>
            <ac:spMk id="38" creationId="{1F74D298-8801-8C2B-BAC6-B50A6CD2DED2}"/>
          </ac:spMkLst>
        </pc:spChg>
        <pc:spChg chg="mod">
          <ac:chgData name="Krik Soufiane" userId="d9a348e5-6593-4847-815a-eb2380136391" providerId="ADAL" clId="{9086C7C0-E64B-44D4-947F-4AA6735BE4F0}" dt="2024-01-30T09:10:29.302" v="645" actId="2711"/>
          <ac:spMkLst>
            <pc:docMk/>
            <pc:sldMk cId="4110558405" sldId="410"/>
            <ac:spMk id="39" creationId="{E77420D6-D183-072D-E487-472A99B31B99}"/>
          </ac:spMkLst>
        </pc:spChg>
        <pc:spChg chg="mod">
          <ac:chgData name="Krik Soufiane" userId="d9a348e5-6593-4847-815a-eb2380136391" providerId="ADAL" clId="{9086C7C0-E64B-44D4-947F-4AA6735BE4F0}" dt="2024-01-30T09:10:29.302" v="645" actId="2711"/>
          <ac:spMkLst>
            <pc:docMk/>
            <pc:sldMk cId="4110558405" sldId="410"/>
            <ac:spMk id="40" creationId="{4335B7C2-289B-1DF9-7B51-1F4DB50B1FB1}"/>
          </ac:spMkLst>
        </pc:spChg>
        <pc:spChg chg="mod">
          <ac:chgData name="Krik Soufiane" userId="d9a348e5-6593-4847-815a-eb2380136391" providerId="ADAL" clId="{9086C7C0-E64B-44D4-947F-4AA6735BE4F0}" dt="2024-01-30T09:10:29.302" v="645" actId="2711"/>
          <ac:spMkLst>
            <pc:docMk/>
            <pc:sldMk cId="4110558405" sldId="410"/>
            <ac:spMk id="41" creationId="{B3A2B3E4-7EA9-969C-1B82-5C670328E048}"/>
          </ac:spMkLst>
        </pc:spChg>
        <pc:spChg chg="mod">
          <ac:chgData name="Krik Soufiane" userId="d9a348e5-6593-4847-815a-eb2380136391" providerId="ADAL" clId="{9086C7C0-E64B-44D4-947F-4AA6735BE4F0}" dt="2024-01-30T09:10:29.302" v="645" actId="2711"/>
          <ac:spMkLst>
            <pc:docMk/>
            <pc:sldMk cId="4110558405" sldId="410"/>
            <ac:spMk id="42" creationId="{73F82FD6-84E8-4AB5-2D9D-6605DA0A813A}"/>
          </ac:spMkLst>
        </pc:spChg>
        <pc:spChg chg="add mod">
          <ac:chgData name="Krik Soufiane" userId="d9a348e5-6593-4847-815a-eb2380136391" providerId="ADAL" clId="{9086C7C0-E64B-44D4-947F-4AA6735BE4F0}" dt="2024-01-30T09:11:54.898" v="712" actId="1076"/>
          <ac:spMkLst>
            <pc:docMk/>
            <pc:sldMk cId="4110558405" sldId="410"/>
            <ac:spMk id="43" creationId="{835F2800-EBAC-F6B5-14EE-EF5C921CCEE8}"/>
          </ac:spMkLst>
        </pc:spChg>
        <pc:grpChg chg="add del mod">
          <ac:chgData name="Krik Soufiane" userId="d9a348e5-6593-4847-815a-eb2380136391" providerId="ADAL" clId="{9086C7C0-E64B-44D4-947F-4AA6735BE4F0}" dt="2024-01-30T09:10:47.742" v="646" actId="478"/>
          <ac:grpSpMkLst>
            <pc:docMk/>
            <pc:sldMk cId="4110558405" sldId="410"/>
            <ac:grpSpMk id="5" creationId="{3A8C1F5C-EDEF-D40E-1F85-78ED3EF72EFB}"/>
          </ac:grpSpMkLst>
        </pc:grpChg>
        <pc:grpChg chg="add del mod">
          <ac:chgData name="Krik Soufiane" userId="d9a348e5-6593-4847-815a-eb2380136391" providerId="ADAL" clId="{9086C7C0-E64B-44D4-947F-4AA6735BE4F0}" dt="2024-01-30T09:10:50.011" v="647" actId="478"/>
          <ac:grpSpMkLst>
            <pc:docMk/>
            <pc:sldMk cId="4110558405" sldId="410"/>
            <ac:grpSpMk id="33" creationId="{7B19FDD4-6C0B-DCB5-5946-E67E1B96573D}"/>
          </ac:grpSpMkLst>
        </pc:grpChg>
        <pc:grpChg chg="mod">
          <ac:chgData name="Krik Soufiane" userId="d9a348e5-6593-4847-815a-eb2380136391" providerId="ADAL" clId="{9086C7C0-E64B-44D4-947F-4AA6735BE4F0}" dt="2024-01-30T09:06:27.342" v="396"/>
          <ac:grpSpMkLst>
            <pc:docMk/>
            <pc:sldMk cId="4110558405" sldId="410"/>
            <ac:grpSpMk id="34" creationId="{E7E1FA43-513F-5EA7-C0C6-DC4C4A86FA4D}"/>
          </ac:grpSpMkLst>
        </pc:grpChg>
        <pc:picChg chg="del">
          <ac:chgData name="Krik Soufiane" userId="d9a348e5-6593-4847-815a-eb2380136391" providerId="ADAL" clId="{9086C7C0-E64B-44D4-947F-4AA6735BE4F0}" dt="2024-01-30T08:56:24.947" v="327" actId="478"/>
          <ac:picMkLst>
            <pc:docMk/>
            <pc:sldMk cId="4110558405" sldId="410"/>
            <ac:picMk id="13" creationId="{2A3B4AAD-91E6-33FF-5771-741B29BE209C}"/>
          </ac:picMkLst>
        </pc:picChg>
        <pc:picChg chg="del">
          <ac:chgData name="Krik Soufiane" userId="d9a348e5-6593-4847-815a-eb2380136391" providerId="ADAL" clId="{9086C7C0-E64B-44D4-947F-4AA6735BE4F0}" dt="2024-01-30T08:56:24.048" v="326" actId="478"/>
          <ac:picMkLst>
            <pc:docMk/>
            <pc:sldMk cId="4110558405" sldId="410"/>
            <ac:picMk id="16" creationId="{DCE1313C-CDB2-36BC-3A4E-3074A7E61ABE}"/>
          </ac:picMkLst>
        </pc:picChg>
        <pc:picChg chg="del">
          <ac:chgData name="Krik Soufiane" userId="d9a348e5-6593-4847-815a-eb2380136391" providerId="ADAL" clId="{9086C7C0-E64B-44D4-947F-4AA6735BE4F0}" dt="2024-01-30T08:56:22.638" v="324" actId="478"/>
          <ac:picMkLst>
            <pc:docMk/>
            <pc:sldMk cId="4110558405" sldId="410"/>
            <ac:picMk id="19" creationId="{C600D734-4280-D522-1F1B-5BC2458BC3E0}"/>
          </ac:picMkLst>
        </pc:picChg>
        <pc:picChg chg="del">
          <ac:chgData name="Krik Soufiane" userId="d9a348e5-6593-4847-815a-eb2380136391" providerId="ADAL" clId="{9086C7C0-E64B-44D4-947F-4AA6735BE4F0}" dt="2024-01-30T08:56:25.496" v="328" actId="478"/>
          <ac:picMkLst>
            <pc:docMk/>
            <pc:sldMk cId="4110558405" sldId="410"/>
            <ac:picMk id="21" creationId="{80E6EFE5-69AD-1E76-0BE1-56F7ED909B1D}"/>
          </ac:picMkLst>
        </pc:picChg>
        <pc:picChg chg="add mod">
          <ac:chgData name="Krik Soufiane" userId="d9a348e5-6593-4847-815a-eb2380136391" providerId="ADAL" clId="{9086C7C0-E64B-44D4-947F-4AA6735BE4F0}" dt="2024-01-30T09:11:56.549" v="713" actId="1076"/>
          <ac:picMkLst>
            <pc:docMk/>
            <pc:sldMk cId="4110558405" sldId="410"/>
            <ac:picMk id="32" creationId="{F70E42A4-86F1-BF35-5BE6-B652E46D6D25}"/>
          </ac:picMkLst>
        </pc:picChg>
        <pc:cxnChg chg="del">
          <ac:chgData name="Krik Soufiane" userId="d9a348e5-6593-4847-815a-eb2380136391" providerId="ADAL" clId="{9086C7C0-E64B-44D4-947F-4AA6735BE4F0}" dt="2024-01-30T08:56:23.502" v="325" actId="478"/>
          <ac:cxnSpMkLst>
            <pc:docMk/>
            <pc:sldMk cId="4110558405" sldId="410"/>
            <ac:cxnSpMk id="10" creationId="{9FFE25CC-A1F8-949E-C9C6-A7D0B5FC5696}"/>
          </ac:cxnSpMkLst>
        </pc:cxnChg>
        <pc:cxnChg chg="mod">
          <ac:chgData name="Krik Soufiane" userId="d9a348e5-6593-4847-815a-eb2380136391" providerId="ADAL" clId="{9086C7C0-E64B-44D4-947F-4AA6735BE4F0}" dt="2024-01-30T09:10:47.742" v="646" actId="478"/>
          <ac:cxnSpMkLst>
            <pc:docMk/>
            <pc:sldMk cId="4110558405" sldId="410"/>
            <ac:cxnSpMk id="23" creationId="{D90FF1AA-58C9-FC28-C2A5-E5B84F3B17B7}"/>
          </ac:cxnSpMkLst>
        </pc:cxnChg>
        <pc:cxnChg chg="mod">
          <ac:chgData name="Krik Soufiane" userId="d9a348e5-6593-4847-815a-eb2380136391" providerId="ADAL" clId="{9086C7C0-E64B-44D4-947F-4AA6735BE4F0}" dt="2024-01-30T09:10:47.742" v="646" actId="478"/>
          <ac:cxnSpMkLst>
            <pc:docMk/>
            <pc:sldMk cId="4110558405" sldId="410"/>
            <ac:cxnSpMk id="24" creationId="{9D2194A8-F7E2-887D-B52F-C179E94EC79A}"/>
          </ac:cxnSpMkLst>
        </pc:cxnChg>
        <pc:cxnChg chg="mod">
          <ac:chgData name="Krik Soufiane" userId="d9a348e5-6593-4847-815a-eb2380136391" providerId="ADAL" clId="{9086C7C0-E64B-44D4-947F-4AA6735BE4F0}" dt="2024-01-30T09:10:47.742" v="646" actId="478"/>
          <ac:cxnSpMkLst>
            <pc:docMk/>
            <pc:sldMk cId="4110558405" sldId="410"/>
            <ac:cxnSpMk id="25" creationId="{20884095-C5E7-9F88-969C-ABEAD30E2001}"/>
          </ac:cxnSpMkLst>
        </pc:cxnChg>
        <pc:cxnChg chg="mod">
          <ac:chgData name="Krik Soufiane" userId="d9a348e5-6593-4847-815a-eb2380136391" providerId="ADAL" clId="{9086C7C0-E64B-44D4-947F-4AA6735BE4F0}" dt="2024-01-30T09:10:47.742" v="646" actId="478"/>
          <ac:cxnSpMkLst>
            <pc:docMk/>
            <pc:sldMk cId="4110558405" sldId="410"/>
            <ac:cxnSpMk id="26" creationId="{DB9200E3-7FD2-5B56-E6B1-21BB4E5B3279}"/>
          </ac:cxnSpMkLst>
        </pc:cxnChg>
        <pc:cxnChg chg="mod">
          <ac:chgData name="Krik Soufiane" userId="d9a348e5-6593-4847-815a-eb2380136391" providerId="ADAL" clId="{9086C7C0-E64B-44D4-947F-4AA6735BE4F0}" dt="2024-01-30T09:10:47.742" v="646" actId="478"/>
          <ac:cxnSpMkLst>
            <pc:docMk/>
            <pc:sldMk cId="4110558405" sldId="410"/>
            <ac:cxnSpMk id="27" creationId="{CC2157FA-3AF3-D7D5-F95C-C322C6E54838}"/>
          </ac:cxnSpMkLst>
        </pc:cxnChg>
        <pc:cxnChg chg="mod">
          <ac:chgData name="Krik Soufiane" userId="d9a348e5-6593-4847-815a-eb2380136391" providerId="ADAL" clId="{9086C7C0-E64B-44D4-947F-4AA6735BE4F0}" dt="2024-01-30T09:10:47.742" v="646" actId="478"/>
          <ac:cxnSpMkLst>
            <pc:docMk/>
            <pc:sldMk cId="4110558405" sldId="410"/>
            <ac:cxnSpMk id="28" creationId="{6E9F157B-ABD0-B680-408D-1D918BFC7427}"/>
          </ac:cxnSpMkLst>
        </pc:cxnChg>
        <pc:cxnChg chg="mod">
          <ac:chgData name="Krik Soufiane" userId="d9a348e5-6593-4847-815a-eb2380136391" providerId="ADAL" clId="{9086C7C0-E64B-44D4-947F-4AA6735BE4F0}" dt="2024-01-30T09:10:47.742" v="646" actId="478"/>
          <ac:cxnSpMkLst>
            <pc:docMk/>
            <pc:sldMk cId="4110558405" sldId="410"/>
            <ac:cxnSpMk id="29" creationId="{F32C0C36-4A03-115A-ADAA-AB6C0C42F5AF}"/>
          </ac:cxnSpMkLst>
        </pc:cxnChg>
        <pc:cxnChg chg="mod">
          <ac:chgData name="Krik Soufiane" userId="d9a348e5-6593-4847-815a-eb2380136391" providerId="ADAL" clId="{9086C7C0-E64B-44D4-947F-4AA6735BE4F0}" dt="2024-01-30T09:10:47.742" v="646" actId="478"/>
          <ac:cxnSpMkLst>
            <pc:docMk/>
            <pc:sldMk cId="4110558405" sldId="410"/>
            <ac:cxnSpMk id="30" creationId="{C5CC1B91-2C6A-1E01-059D-7C6AA94EB720}"/>
          </ac:cxnSpMkLst>
        </pc:cxnChg>
      </pc:sldChg>
      <pc:sldChg chg="addSp delSp modSp mod">
        <pc:chgData name="Krik Soufiane" userId="d9a348e5-6593-4847-815a-eb2380136391" providerId="ADAL" clId="{9086C7C0-E64B-44D4-947F-4AA6735BE4F0}" dt="2024-01-30T09:17:54.928" v="844" actId="1076"/>
        <pc:sldMkLst>
          <pc:docMk/>
          <pc:sldMk cId="4137091388" sldId="411"/>
        </pc:sldMkLst>
        <pc:spChg chg="del">
          <ac:chgData name="Krik Soufiane" userId="d9a348e5-6593-4847-815a-eb2380136391" providerId="ADAL" clId="{9086C7C0-E64B-44D4-947F-4AA6735BE4F0}" dt="2024-01-30T08:55:17.240" v="302" actId="478"/>
          <ac:spMkLst>
            <pc:docMk/>
            <pc:sldMk cId="4137091388" sldId="411"/>
            <ac:spMk id="3" creationId="{60D34516-F6B1-B314-FBE5-20CA8DC9B6E9}"/>
          </ac:spMkLst>
        </pc:spChg>
        <pc:spChg chg="add mod">
          <ac:chgData name="Krik Soufiane" userId="d9a348e5-6593-4847-815a-eb2380136391" providerId="ADAL" clId="{9086C7C0-E64B-44D4-947F-4AA6735BE4F0}" dt="2024-01-30T09:17:54.928" v="844" actId="1076"/>
          <ac:spMkLst>
            <pc:docMk/>
            <pc:sldMk cId="4137091388" sldId="411"/>
            <ac:spMk id="5" creationId="{08F35FCE-B985-8E21-D7E9-C96788BD235B}"/>
          </ac:spMkLst>
        </pc:spChg>
        <pc:spChg chg="mod">
          <ac:chgData name="Krik Soufiane" userId="d9a348e5-6593-4847-815a-eb2380136391" providerId="ADAL" clId="{9086C7C0-E64B-44D4-947F-4AA6735BE4F0}" dt="2024-01-30T08:56:48.166" v="332" actId="14100"/>
          <ac:spMkLst>
            <pc:docMk/>
            <pc:sldMk cId="4137091388" sldId="411"/>
            <ac:spMk id="6" creationId="{2F909D63-F395-3723-4333-C6E1BAF9BC2B}"/>
          </ac:spMkLst>
        </pc:spChg>
        <pc:grpChg chg="del">
          <ac:chgData name="Krik Soufiane" userId="d9a348e5-6593-4847-815a-eb2380136391" providerId="ADAL" clId="{9086C7C0-E64B-44D4-947F-4AA6735BE4F0}" dt="2024-01-30T08:55:18.060" v="303" actId="478"/>
          <ac:grpSpMkLst>
            <pc:docMk/>
            <pc:sldMk cId="4137091388" sldId="411"/>
            <ac:grpSpMk id="27" creationId="{315E3029-B23F-F2FD-055E-8ECCE4975218}"/>
          </ac:grpSpMkLst>
        </pc:grpChg>
        <pc:picChg chg="del">
          <ac:chgData name="Krik Soufiane" userId="d9a348e5-6593-4847-815a-eb2380136391" providerId="ADAL" clId="{9086C7C0-E64B-44D4-947F-4AA6735BE4F0}" dt="2024-01-30T08:55:20.378" v="306" actId="478"/>
          <ac:picMkLst>
            <pc:docMk/>
            <pc:sldMk cId="4137091388" sldId="411"/>
            <ac:picMk id="2" creationId="{B8E4BF2C-61D2-74BE-F162-B9EC78E8473E}"/>
          </ac:picMkLst>
        </pc:picChg>
        <pc:picChg chg="del">
          <ac:chgData name="Krik Soufiane" userId="d9a348e5-6593-4847-815a-eb2380136391" providerId="ADAL" clId="{9086C7C0-E64B-44D4-947F-4AA6735BE4F0}" dt="2024-01-30T08:55:19.438" v="305" actId="478"/>
          <ac:picMkLst>
            <pc:docMk/>
            <pc:sldMk cId="4137091388" sldId="411"/>
            <ac:picMk id="13" creationId="{638D646B-A71C-4766-6CB5-AA7736EC69BB}"/>
          </ac:picMkLst>
        </pc:picChg>
        <pc:picChg chg="del">
          <ac:chgData name="Krik Soufiane" userId="d9a348e5-6593-4847-815a-eb2380136391" providerId="ADAL" clId="{9086C7C0-E64B-44D4-947F-4AA6735BE4F0}" dt="2024-01-30T08:55:18.677" v="304" actId="478"/>
          <ac:picMkLst>
            <pc:docMk/>
            <pc:sldMk cId="4137091388" sldId="411"/>
            <ac:picMk id="18" creationId="{4EC3A7EB-36DC-FE2A-941E-58645168F7B3}"/>
          </ac:picMkLst>
        </pc:picChg>
        <pc:cxnChg chg="del">
          <ac:chgData name="Krik Soufiane" userId="d9a348e5-6593-4847-815a-eb2380136391" providerId="ADAL" clId="{9086C7C0-E64B-44D4-947F-4AA6735BE4F0}" dt="2024-01-30T08:55:21.346" v="307" actId="478"/>
          <ac:cxnSpMkLst>
            <pc:docMk/>
            <pc:sldMk cId="4137091388" sldId="411"/>
            <ac:cxnSpMk id="10" creationId="{9FFE25CC-A1F8-949E-C9C6-A7D0B5FC5696}"/>
          </ac:cxnSpMkLst>
        </pc:cxnChg>
      </pc:sldChg>
      <pc:sldChg chg="del">
        <pc:chgData name="Krik Soufiane" userId="d9a348e5-6593-4847-815a-eb2380136391" providerId="ADAL" clId="{9086C7C0-E64B-44D4-947F-4AA6735BE4F0}" dt="2024-01-30T09:01:08.882" v="341" actId="47"/>
        <pc:sldMkLst>
          <pc:docMk/>
          <pc:sldMk cId="4068790496" sldId="456"/>
        </pc:sldMkLst>
      </pc:sldChg>
      <pc:sldChg chg="modSp add mod">
        <pc:chgData name="Krik Soufiane" userId="d9a348e5-6593-4847-815a-eb2380136391" providerId="ADAL" clId="{9086C7C0-E64B-44D4-947F-4AA6735BE4F0}" dt="2024-01-30T09:36:12.765" v="849" actId="790"/>
        <pc:sldMkLst>
          <pc:docMk/>
          <pc:sldMk cId="3585554217" sldId="457"/>
        </pc:sldMkLst>
        <pc:spChg chg="mod">
          <ac:chgData name="Krik Soufiane" userId="d9a348e5-6593-4847-815a-eb2380136391" providerId="ADAL" clId="{9086C7C0-E64B-44D4-947F-4AA6735BE4F0}" dt="2024-01-30T09:36:12.765" v="849" actId="790"/>
          <ac:spMkLst>
            <pc:docMk/>
            <pc:sldMk cId="3585554217" sldId="457"/>
            <ac:spMk id="9" creationId="{D1B00B11-39C8-62FA-26A3-61325C4FAB14}"/>
          </ac:spMkLst>
        </pc:spChg>
      </pc:sldChg>
      <pc:sldChg chg="addSp delSp modSp add mod">
        <pc:chgData name="Krik Soufiane" userId="d9a348e5-6593-4847-815a-eb2380136391" providerId="ADAL" clId="{9086C7C0-E64B-44D4-947F-4AA6735BE4F0}" dt="2024-01-30T09:18:13.262" v="848" actId="1076"/>
        <pc:sldMkLst>
          <pc:docMk/>
          <pc:sldMk cId="3716395080" sldId="458"/>
        </pc:sldMkLst>
        <pc:spChg chg="add mod">
          <ac:chgData name="Krik Soufiane" userId="d9a348e5-6593-4847-815a-eb2380136391" providerId="ADAL" clId="{9086C7C0-E64B-44D4-947F-4AA6735BE4F0}" dt="2024-01-30T09:18:13.262" v="848" actId="1076"/>
          <ac:spMkLst>
            <pc:docMk/>
            <pc:sldMk cId="3716395080" sldId="458"/>
            <ac:spMk id="3" creationId="{0D4B37B8-5AB6-B95C-CF32-99950089DAC2}"/>
          </ac:spMkLst>
        </pc:spChg>
        <pc:spChg chg="mod">
          <ac:chgData name="Krik Soufiane" userId="d9a348e5-6593-4847-815a-eb2380136391" providerId="ADAL" clId="{9086C7C0-E64B-44D4-947F-4AA6735BE4F0}" dt="2024-01-30T09:01:49.515" v="360" actId="20577"/>
          <ac:spMkLst>
            <pc:docMk/>
            <pc:sldMk cId="3716395080" sldId="458"/>
            <ac:spMk id="6" creationId="{2F909D63-F395-3723-4333-C6E1BAF9BC2B}"/>
          </ac:spMkLst>
        </pc:spChg>
        <pc:spChg chg="del mod topLvl">
          <ac:chgData name="Krik Soufiane" userId="d9a348e5-6593-4847-815a-eb2380136391" providerId="ADAL" clId="{9086C7C0-E64B-44D4-947F-4AA6735BE4F0}" dt="2024-01-30T09:16:43.888" v="837" actId="478"/>
          <ac:spMkLst>
            <pc:docMk/>
            <pc:sldMk cId="3716395080" sldId="458"/>
            <ac:spMk id="10" creationId="{B3BD6920-9C0B-C0DB-3D56-23A95B17189A}"/>
          </ac:spMkLst>
        </pc:spChg>
        <pc:grpChg chg="add del mod">
          <ac:chgData name="Krik Soufiane" userId="d9a348e5-6593-4847-815a-eb2380136391" providerId="ADAL" clId="{9086C7C0-E64B-44D4-947F-4AA6735BE4F0}" dt="2024-01-30T09:16:40.852" v="836" actId="165"/>
          <ac:grpSpMkLst>
            <pc:docMk/>
            <pc:sldMk cId="3716395080" sldId="458"/>
            <ac:grpSpMk id="5" creationId="{06B4846D-9A05-D445-38AF-F2C7A6BEEF0F}"/>
          </ac:grpSpMkLst>
        </pc:grpChg>
        <pc:picChg chg="del mod topLvl">
          <ac:chgData name="Krik Soufiane" userId="d9a348e5-6593-4847-815a-eb2380136391" providerId="ADAL" clId="{9086C7C0-E64B-44D4-947F-4AA6735BE4F0}" dt="2024-01-30T09:17:44.526" v="842" actId="478"/>
          <ac:picMkLst>
            <pc:docMk/>
            <pc:sldMk cId="3716395080" sldId="458"/>
            <ac:picMk id="8" creationId="{8539A57B-59ED-62F6-12C5-256FDE29181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18BC77-DAB0-EFBB-0F42-D1A5FE0EA0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D4DFC-376D-0E34-6591-32B0545D8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B4D45-6A0B-4052-A158-CAF48C8B5F0D}" type="datetimeFigureOut">
              <a:rPr lang="en-US" smtClean="0"/>
              <a:t>2/8/24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7225B-AB40-CDF5-CBFF-0F2C403A92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7449F-30CC-085F-5286-F57E22B246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43E38-AD35-440C-978B-E0ECFE8CEA3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3F345-F58A-4876-B969-AEEFCC42651A}" type="datetimeFigureOut">
              <a:rPr lang="en-US" smtClean="0"/>
              <a:t>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078A5-5118-4882-9509-71FFCDD1949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03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078A5-5118-4882-9509-71FFCDD194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4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I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078A5-5118-4882-9509-71FFCDD194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00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1B98D-12C6-5E58-03E7-BD455A0EE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14C9A0-8B2C-1C74-DC66-D328E65A8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0C84E-1137-16B7-AB96-ACC636F20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473B6-5088-431C-81FE-A4467F3B0914}" type="datetime1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F898B-6529-BAD0-DD79-2711A100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6FA22-4AF8-DA27-34FD-07CDC9D1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BF01-A06F-43C2-948C-52304E2137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9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6996E-A222-88E2-ECD5-237DB2D48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03AF7-6B14-B007-B809-31FAA52D3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5FB47-E275-E23E-89FE-3AE74CE4F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2FE8-1700-41A2-8427-BF5C7B1878E4}" type="datetime1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DF8CA-97B6-810F-B227-7CEEB8A78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43F27-5AE8-DF93-FA15-ED424280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BF01-A06F-43C2-948C-52304E2137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96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C98865-0D7B-8605-7DB9-8708AF7E3D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54DBA-2036-89D4-394F-2ADC0D7BB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34A64-A4AE-FC36-3F0E-9BBBF2B9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B397D-4D99-4579-A03C-A69F79845DF3}" type="datetime1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A41D9-43F8-C3D2-DBEF-32814E6AE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31C37-2E97-8496-C192-7D5776BD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BF01-A06F-43C2-948C-52304E2137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18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E2B6-43F8-2FDB-7C29-D62C4A4E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D9A85-1519-6A78-E5B3-95E751C2D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6B03D-39B4-21EE-4564-7A97ABEC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10959-A9BC-410C-BD57-F2935F5644D5}" type="datetime1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5F35C-5090-FA48-BDDC-9DE0BB620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1D1C4-B9D5-F4CE-A845-387B5AF71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BF01-A06F-43C2-948C-52304E2137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C382C-06D1-4BB4-A239-E4136E5B1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31D61-4641-7EE2-581A-F1E5B1AE9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A288D-4972-E8B7-1DEB-C43F00FDE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1A2A-EFCE-42A5-8C17-81B9718959C1}" type="datetime1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9E720-506F-2DB6-3DE0-49779771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48E4F-4DFD-E086-4C22-D3024FCE2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BF01-A06F-43C2-948C-52304E2137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3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F9AB3-F7D2-F9FB-2F65-1F491EA16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C2F7C-9F55-3823-94BB-F57D9E3B6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60C63-8332-7229-3106-CD99BFECA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BE77E-4A77-1EB4-2A41-650D416ED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74F2A-2CA4-47C8-8531-F5282438261C}" type="datetime1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38788-92C0-3576-0AF1-17DDF01BC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796D9-9669-2B02-1E1F-90B3B8204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BF01-A06F-43C2-948C-52304E2137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86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1FED1-4814-830C-DA18-5D9989159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8371C-B0B4-9D93-65DB-74B790C09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757D5-9CEF-DBFD-2AD7-23C8FC167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BAC3E-DC10-3219-CA93-469FE7A2F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2F6813-A1A5-6526-5EDF-E056305D3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418BA4-9E76-DAE4-C9AD-0B468402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65B0-6360-41BB-8819-BEF0FE15759B}" type="datetime1">
              <a:rPr lang="en-US" smtClean="0"/>
              <a:t>2/8/24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2B3597-9B89-D927-84D0-32300C843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C7AF1E-FB11-C76F-1EBE-1CCE56816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BF01-A06F-43C2-948C-52304E2137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5E0BD-51D0-A794-2163-4E6F74C3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4D2A4-7657-CAC6-7860-0A8AD897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0E8C-1BC3-4450-97F6-5AF1FD7FF086}" type="datetime1">
              <a:rPr lang="en-US" smtClean="0"/>
              <a:t>2/8/24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92874-894C-F5FC-C8AB-492365DD6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3C61B-E1F9-6975-DB25-5F47F7DA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BF01-A06F-43C2-948C-52304E2137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CA9F22-5BA8-95E3-B52D-385EFCA9A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15C55-D26F-4E42-A632-8955F1CF0D05}" type="datetime1">
              <a:rPr lang="en-US" smtClean="0"/>
              <a:t>2/8/24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E8A928-C472-779F-73DE-D053DEFE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7314B-AE2D-89F0-6B62-2103527A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BF01-A06F-43C2-948C-52304E2137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14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87E8-B983-1671-A389-ED14D84A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074F4-5B63-0C08-934F-CFDB27ED4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52388-5D46-6A4A-EE96-1170A9EB0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1C857-A1FE-5A5D-D14A-5E94BE96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1EE3E-08A6-4498-8939-5134C363AEBC}" type="datetime1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FE216-5D62-4694-05DE-51037D68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968AE-850F-3233-886E-582A8C44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BF01-A06F-43C2-948C-52304E2137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6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13320-8FFD-4C08-7340-934B69BAD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CE24B6-99AE-DE75-EB4B-42F486355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0A597-EE53-3AAC-3694-6B62C1ADD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83A0F-BE02-8AD2-7A60-7664DCB7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DEC5B-E7EF-4C11-9532-E1E2D62A3D4A}" type="datetime1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AB39C-2CE6-5B1E-E092-38EDAC1F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71EB9-9385-D144-56BD-487A4FF5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BF01-A06F-43C2-948C-52304E2137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05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705FC9-2857-48D6-7A37-C8558282B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218AA-8F70-D276-6847-8AF1A74D1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AF791-BE4D-28FA-812D-66B32D875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DCB53-0C16-42B6-8DD4-A99479FF6029}" type="datetime1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376BA-168C-0B30-0825-97D3930AF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C31CC-1471-00D4-A683-A73528696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2BF01-A06F-43C2-948C-52304E21375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3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0F1A60E-6FAE-6B62-C08A-A55D37A9CEC5}"/>
              </a:ext>
            </a:extLst>
          </p:cNvPr>
          <p:cNvGrpSpPr/>
          <p:nvPr/>
        </p:nvGrpSpPr>
        <p:grpSpPr>
          <a:xfrm>
            <a:off x="0" y="-6980"/>
            <a:ext cx="12192000" cy="1268864"/>
            <a:chOff x="0" y="-6980"/>
            <a:chExt cx="12192000" cy="12688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2DA45E-8986-7AA1-F743-E4616D08F5F1}"/>
                </a:ext>
              </a:extLst>
            </p:cNvPr>
            <p:cNvSpPr/>
            <p:nvPr/>
          </p:nvSpPr>
          <p:spPr>
            <a:xfrm>
              <a:off x="2949246" y="0"/>
              <a:ext cx="9242754" cy="1161290"/>
            </a:xfrm>
            <a:prstGeom prst="rect">
              <a:avLst/>
            </a:prstGeom>
            <a:solidFill>
              <a:srgbClr val="148FAB"/>
            </a:solidFill>
            <a:ln>
              <a:solidFill>
                <a:srgbClr val="148FA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39A5C7-6047-FB9F-DE6B-3641B13CD77A}"/>
                </a:ext>
              </a:extLst>
            </p:cNvPr>
            <p:cNvSpPr txBox="1"/>
            <p:nvPr/>
          </p:nvSpPr>
          <p:spPr>
            <a:xfrm>
              <a:off x="2949246" y="61555"/>
              <a:ext cx="9242754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600" dirty="0">
                  <a:latin typeface="Arial Black" panose="020B0A04020102020204" pitchFamily="34" charset="0"/>
                </a:rPr>
                <a:t>Basics of </a:t>
              </a:r>
              <a:r>
                <a:rPr lang="en-US" sz="3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Physical computing:</a:t>
              </a:r>
            </a:p>
            <a:p>
              <a:pPr algn="r"/>
              <a:r>
                <a:rPr lang="en-US" sz="3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Maker Lab</a:t>
              </a:r>
              <a:endParaRPr lang="ko-KR" altLang="en-US" sz="36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D39E76-A1BE-F2F4-C7D4-7151C877F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6" t="12403" r="5263" b="12403"/>
            <a:stretch/>
          </p:blipFill>
          <p:spPr>
            <a:xfrm>
              <a:off x="0" y="-6980"/>
              <a:ext cx="2950686" cy="79936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1B00B11-39C8-62FA-26A3-61325C4FAB14}"/>
              </a:ext>
            </a:extLst>
          </p:cNvPr>
          <p:cNvSpPr/>
          <p:nvPr/>
        </p:nvSpPr>
        <p:spPr>
          <a:xfrm>
            <a:off x="0" y="706877"/>
            <a:ext cx="8498874" cy="61511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50C3E-FA78-2107-50B7-F81A83AAE615}"/>
              </a:ext>
            </a:extLst>
          </p:cNvPr>
          <p:cNvSpPr txBox="1"/>
          <p:nvPr/>
        </p:nvSpPr>
        <p:spPr>
          <a:xfrm>
            <a:off x="8498874" y="6208479"/>
            <a:ext cx="36931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latin typeface="Times New Roman" panose="02020603050405020304" pitchFamily="18" charset="0"/>
                <a:ea typeface="SimSun" panose="02010600030101010101" pitchFamily="2" charset="-122"/>
              </a:rPr>
              <a:t>MakerLab</a:t>
            </a:r>
            <a:r>
              <a:rPr lang="it-IT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it-IT" dirty="0" err="1">
                <a:latin typeface="Times New Roman" panose="02020603050405020304" pitchFamily="18" charset="0"/>
                <a:ea typeface="SimSun" panose="02010600030101010101" pitchFamily="2" charset="-122"/>
              </a:rPr>
              <a:t>Final</a:t>
            </a:r>
            <a:r>
              <a:rPr lang="it-IT" dirty="0">
                <a:latin typeface="Times New Roman" panose="02020603050405020304" pitchFamily="18" charset="0"/>
                <a:ea typeface="SimSun" panose="02010600030101010101" pitchFamily="2" charset="-122"/>
              </a:rPr>
              <a:t> project</a:t>
            </a:r>
          </a:p>
          <a:p>
            <a:pPr algn="ctr"/>
            <a:r>
              <a:rPr lang="it-IT" dirty="0">
                <a:latin typeface="Times New Roman" panose="02020603050405020304" pitchFamily="18" charset="0"/>
                <a:ea typeface="SimSun" panose="02010600030101010101" pitchFamily="2" charset="-122"/>
              </a:rPr>
              <a:t>2023-2024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BF366-D322-D146-1271-02F1E2B8AF3B}"/>
              </a:ext>
            </a:extLst>
          </p:cNvPr>
          <p:cNvSpPr txBox="1"/>
          <p:nvPr/>
        </p:nvSpPr>
        <p:spPr>
          <a:xfrm>
            <a:off x="8498874" y="3264886"/>
            <a:ext cx="3693126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altLang="ko-KR" dirty="0">
                <a:solidFill>
                  <a:schemeClr val="tx1"/>
                </a:solidFill>
              </a:rPr>
              <a:t>Group #</a:t>
            </a:r>
            <a:r>
              <a:rPr lang="it-IT" altLang="ko-KR" dirty="0"/>
              <a:t>45</a:t>
            </a:r>
            <a:endParaRPr lang="it-IT" altLang="ko-KR" dirty="0">
              <a:solidFill>
                <a:schemeClr val="tx1"/>
              </a:solidFill>
            </a:endParaRPr>
          </a:p>
          <a:p>
            <a:pPr algn="ctr"/>
            <a:r>
              <a:rPr lang="it-IT" altLang="ko-KR" dirty="0">
                <a:solidFill>
                  <a:schemeClr val="tx1"/>
                </a:solidFill>
              </a:rPr>
              <a:t>Daniel F. </a:t>
            </a:r>
            <a:r>
              <a:rPr lang="it-IT" altLang="ko-KR" dirty="0"/>
              <a:t>Di Bella</a:t>
            </a:r>
            <a:endParaRPr lang="it-IT" altLang="ko-KR" dirty="0">
              <a:solidFill>
                <a:schemeClr val="tx1"/>
              </a:solidFill>
            </a:endParaRPr>
          </a:p>
          <a:p>
            <a:pPr algn="ctr"/>
            <a:r>
              <a:rPr lang="it-IT" altLang="ko-KR" dirty="0"/>
              <a:t>Fabio Vitalba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Faculty of Engineering, Free University of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Bozen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-Bolzano</a:t>
            </a:r>
          </a:p>
          <a:p>
            <a:pPr algn="ctr"/>
            <a:r>
              <a:rPr lang="en-US" sz="16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fvitalba@unibz.it</a:t>
            </a:r>
            <a:endParaRPr lang="en-US" sz="16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ddibella@unibz.it</a:t>
            </a:r>
            <a:endParaRPr lang="en-US" sz="16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38FE33-4F15-D483-229A-495DA1F7C8D1}"/>
              </a:ext>
            </a:extLst>
          </p:cNvPr>
          <p:cNvSpPr txBox="1"/>
          <p:nvPr/>
        </p:nvSpPr>
        <p:spPr>
          <a:xfrm>
            <a:off x="8498874" y="1458004"/>
            <a:ext cx="36931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altLang="ko-KR" sz="2400" b="1" dirty="0">
                <a:solidFill>
                  <a:schemeClr val="tx1"/>
                </a:solidFill>
              </a:rPr>
              <a:t>TITLE:</a:t>
            </a:r>
          </a:p>
          <a:p>
            <a:pPr algn="ctr"/>
            <a:r>
              <a:rPr lang="it-IT" altLang="ko-KR" sz="2400" b="1" dirty="0"/>
              <a:t>FIM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5D98537-7AE0-9260-6920-86176DA88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7" y="910542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4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50C6BB8-CCB7-E54D-DDEC-5865FA1372A1}"/>
              </a:ext>
            </a:extLst>
          </p:cNvPr>
          <p:cNvGrpSpPr/>
          <p:nvPr/>
        </p:nvGrpSpPr>
        <p:grpSpPr>
          <a:xfrm>
            <a:off x="0" y="0"/>
            <a:ext cx="12192001" cy="1161290"/>
            <a:chOff x="0" y="0"/>
            <a:chExt cx="12192001" cy="11612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FDD0E2-F6F8-52F9-0011-B3DCF7C6DA26}"/>
                </a:ext>
              </a:extLst>
            </p:cNvPr>
            <p:cNvSpPr/>
            <p:nvPr/>
          </p:nvSpPr>
          <p:spPr>
            <a:xfrm>
              <a:off x="0" y="0"/>
              <a:ext cx="12192000" cy="1161290"/>
            </a:xfrm>
            <a:prstGeom prst="rect">
              <a:avLst/>
            </a:prstGeom>
            <a:solidFill>
              <a:srgbClr val="148FAB"/>
            </a:solidFill>
            <a:ln>
              <a:solidFill>
                <a:srgbClr val="148FA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09D63-F395-3723-4333-C6E1BAF9BC2B}"/>
                </a:ext>
              </a:extLst>
            </p:cNvPr>
            <p:cNvSpPr txBox="1"/>
            <p:nvPr/>
          </p:nvSpPr>
          <p:spPr>
            <a:xfrm>
              <a:off x="1" y="257480"/>
              <a:ext cx="1219200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3600" dirty="0">
                  <a:latin typeface="Arial Black" panose="020B0A04020102020204" pitchFamily="34" charset="0"/>
                </a:rPr>
                <a:t>FIM: </a:t>
              </a:r>
              <a:r>
                <a:rPr lang="en-US" sz="3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The Idea</a:t>
              </a:r>
              <a:endParaRPr lang="ko-KR" altLang="en-US" sz="36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FB3CA8-480F-944E-E9F6-EAB5EE3827C4}"/>
              </a:ext>
            </a:extLst>
          </p:cNvPr>
          <p:cNvCxnSpPr/>
          <p:nvPr/>
        </p:nvCxnSpPr>
        <p:spPr>
          <a:xfrm>
            <a:off x="0" y="1316236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2278013-160F-29FA-A705-AF08A83DD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BF01-A06F-43C2-948C-52304E213754}" type="slidenum">
              <a:rPr lang="en-US" smtClean="0"/>
              <a:t>2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CC1443-736E-B37A-C249-EA41F82C67F7}"/>
              </a:ext>
            </a:extLst>
          </p:cNvPr>
          <p:cNvSpPr txBox="1"/>
          <p:nvPr/>
        </p:nvSpPr>
        <p:spPr>
          <a:xfrm>
            <a:off x="626833" y="1771267"/>
            <a:ext cx="10938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FIM is a tool to reduce food waste in households, </a:t>
            </a:r>
          </a:p>
          <a:p>
            <a:pPr algn="ctr"/>
            <a:r>
              <a:rPr lang="en-US" sz="2000" b="1" dirty="0"/>
              <a:t>while providing an overview of the stored items.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545B48A-6D63-CA07-C01B-CFDD97736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667" y="2479153"/>
            <a:ext cx="6776663" cy="402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43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50C6BB8-CCB7-E54D-DDEC-5865FA1372A1}"/>
              </a:ext>
            </a:extLst>
          </p:cNvPr>
          <p:cNvGrpSpPr/>
          <p:nvPr/>
        </p:nvGrpSpPr>
        <p:grpSpPr>
          <a:xfrm>
            <a:off x="0" y="0"/>
            <a:ext cx="12192001" cy="1161290"/>
            <a:chOff x="0" y="0"/>
            <a:chExt cx="12192001" cy="11612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FDD0E2-F6F8-52F9-0011-B3DCF7C6DA26}"/>
                </a:ext>
              </a:extLst>
            </p:cNvPr>
            <p:cNvSpPr/>
            <p:nvPr/>
          </p:nvSpPr>
          <p:spPr>
            <a:xfrm>
              <a:off x="0" y="0"/>
              <a:ext cx="12192000" cy="1161290"/>
            </a:xfrm>
            <a:prstGeom prst="rect">
              <a:avLst/>
            </a:prstGeom>
            <a:solidFill>
              <a:srgbClr val="148FAB"/>
            </a:solidFill>
            <a:ln>
              <a:solidFill>
                <a:srgbClr val="148FA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09D63-F395-3723-4333-C6E1BAF9BC2B}"/>
                </a:ext>
              </a:extLst>
            </p:cNvPr>
            <p:cNvSpPr txBox="1"/>
            <p:nvPr/>
          </p:nvSpPr>
          <p:spPr>
            <a:xfrm>
              <a:off x="1" y="257480"/>
              <a:ext cx="1219200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3600" dirty="0">
                  <a:latin typeface="Arial Black" panose="020B0A04020102020204" pitchFamily="34" charset="0"/>
                </a:rPr>
                <a:t>FIM: </a:t>
              </a:r>
              <a:r>
                <a:rPr lang="en-US" sz="3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Motivation</a:t>
              </a:r>
              <a:endParaRPr lang="ko-KR" altLang="en-US" sz="36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FB3CA8-480F-944E-E9F6-EAB5EE3827C4}"/>
              </a:ext>
            </a:extLst>
          </p:cNvPr>
          <p:cNvCxnSpPr/>
          <p:nvPr/>
        </p:nvCxnSpPr>
        <p:spPr>
          <a:xfrm>
            <a:off x="0" y="1316236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762BB1-0B53-3203-D3CF-B1135CEA5557}"/>
              </a:ext>
            </a:extLst>
          </p:cNvPr>
          <p:cNvGrpSpPr/>
          <p:nvPr/>
        </p:nvGrpSpPr>
        <p:grpSpPr>
          <a:xfrm>
            <a:off x="4506280" y="2651107"/>
            <a:ext cx="751350" cy="1338920"/>
            <a:chOff x="1948803" y="1268760"/>
            <a:chExt cx="751350" cy="13389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72E58C-7701-ED5B-70BE-36E5CC74387F}"/>
                </a:ext>
              </a:extLst>
            </p:cNvPr>
            <p:cNvSpPr/>
            <p:nvPr/>
          </p:nvSpPr>
          <p:spPr>
            <a:xfrm>
              <a:off x="1948803" y="1268760"/>
              <a:ext cx="456513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EB64BD3-919F-16B0-4EF5-6024AC313BC8}"/>
                </a:ext>
              </a:extLst>
            </p:cNvPr>
            <p:cNvSpPr/>
            <p:nvPr/>
          </p:nvSpPr>
          <p:spPr>
            <a:xfrm>
              <a:off x="2172755" y="1457809"/>
              <a:ext cx="456513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1DF6B2-6FCD-A145-09C6-0C7EC6AB7D53}"/>
                </a:ext>
              </a:extLst>
            </p:cNvPr>
            <p:cNvSpPr/>
            <p:nvPr/>
          </p:nvSpPr>
          <p:spPr>
            <a:xfrm>
              <a:off x="2239746" y="1731308"/>
              <a:ext cx="456513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F6F54C7-8F55-3254-A0FD-49D99F92324B}"/>
                </a:ext>
              </a:extLst>
            </p:cNvPr>
            <p:cNvSpPr/>
            <p:nvPr/>
          </p:nvSpPr>
          <p:spPr>
            <a:xfrm>
              <a:off x="2192067" y="2119403"/>
              <a:ext cx="456513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BE42FB8-4213-591D-74D1-F6DBC3C700A3}"/>
                </a:ext>
              </a:extLst>
            </p:cNvPr>
            <p:cNvSpPr/>
            <p:nvPr/>
          </p:nvSpPr>
          <p:spPr>
            <a:xfrm>
              <a:off x="2243640" y="2463664"/>
              <a:ext cx="456513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25C1ED90-7679-DFE4-1E1D-26002267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BF01-A06F-43C2-948C-52304E213754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F35FCE-B985-8E21-D7E9-C96788BD235B}"/>
              </a:ext>
            </a:extLst>
          </p:cNvPr>
          <p:cNvSpPr txBox="1"/>
          <p:nvPr/>
        </p:nvSpPr>
        <p:spPr>
          <a:xfrm>
            <a:off x="5936864" y="3174419"/>
            <a:ext cx="5428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/>
              <a:t>Italians: average 136kg of food waste per year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(Statista 2020)</a:t>
            </a:r>
            <a:endParaRPr lang="en-US" sz="20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/>
              <a:t>Often hard to keep track of expiring products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/>
              <a:t>Work with new (to us) technologies and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65B72-0104-2F16-9F58-9E33D15E19F1}"/>
              </a:ext>
            </a:extLst>
          </p:cNvPr>
          <p:cNvSpPr txBox="1"/>
          <p:nvPr/>
        </p:nvSpPr>
        <p:spPr>
          <a:xfrm>
            <a:off x="938178" y="6408107"/>
            <a:ext cx="10315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GB" sz="11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www.statista.com</a:t>
            </a:r>
            <a:r>
              <a:rPr lang="en-GB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/chart/31072/food-wasted-per-capita-in-</a:t>
            </a:r>
            <a:r>
              <a:rPr lang="en-GB" sz="11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european</a:t>
            </a:r>
            <a:r>
              <a:rPr lang="en-GB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-countries/#:~:text=Each%20person%20in%20the%20EU,from%20the%2027%20member%20states.</a:t>
            </a:r>
            <a:endParaRPr lang="en-IT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70407E-8253-67CD-6DD0-99C89BC63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818" y="1367994"/>
            <a:ext cx="3704234" cy="496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091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50C6BB8-CCB7-E54D-DDEC-5865FA1372A1}"/>
              </a:ext>
            </a:extLst>
          </p:cNvPr>
          <p:cNvGrpSpPr/>
          <p:nvPr/>
        </p:nvGrpSpPr>
        <p:grpSpPr>
          <a:xfrm>
            <a:off x="0" y="0"/>
            <a:ext cx="12192000" cy="1161290"/>
            <a:chOff x="0" y="0"/>
            <a:chExt cx="12192000" cy="11612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FDD0E2-F6F8-52F9-0011-B3DCF7C6DA26}"/>
                </a:ext>
              </a:extLst>
            </p:cNvPr>
            <p:cNvSpPr/>
            <p:nvPr/>
          </p:nvSpPr>
          <p:spPr>
            <a:xfrm>
              <a:off x="0" y="0"/>
              <a:ext cx="12192000" cy="1161290"/>
            </a:xfrm>
            <a:prstGeom prst="rect">
              <a:avLst/>
            </a:prstGeom>
            <a:solidFill>
              <a:srgbClr val="148FAB"/>
            </a:solidFill>
            <a:ln>
              <a:solidFill>
                <a:srgbClr val="148FA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09D63-F395-3723-4333-C6E1BAF9BC2B}"/>
                </a:ext>
              </a:extLst>
            </p:cNvPr>
            <p:cNvSpPr txBox="1"/>
            <p:nvPr/>
          </p:nvSpPr>
          <p:spPr>
            <a:xfrm>
              <a:off x="0" y="257480"/>
              <a:ext cx="1219200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3600">
                  <a:latin typeface="Arial Black" panose="020B0A04020102020204" pitchFamily="34" charset="0"/>
                </a:rPr>
                <a:t>FIM: </a:t>
              </a:r>
              <a:r>
                <a:rPr lang="en-US" sz="3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Overview</a:t>
              </a:r>
              <a:endParaRPr lang="ko-KR" altLang="en-US" sz="36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FB3CA8-480F-944E-E9F6-EAB5EE3827C4}"/>
              </a:ext>
            </a:extLst>
          </p:cNvPr>
          <p:cNvCxnSpPr/>
          <p:nvPr/>
        </p:nvCxnSpPr>
        <p:spPr>
          <a:xfrm>
            <a:off x="0" y="1316236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AF29B3-B61D-1D2D-81A1-A1007F25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BF01-A06F-43C2-948C-52304E213754}" type="slidenum">
              <a:rPr lang="en-US" smtClean="0"/>
              <a:t>4</a:t>
            </a:fld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5F2800-EBAC-F6B5-14EE-EF5C921CCEE8}"/>
              </a:ext>
            </a:extLst>
          </p:cNvPr>
          <p:cNvSpPr txBox="1"/>
          <p:nvPr/>
        </p:nvSpPr>
        <p:spPr>
          <a:xfrm>
            <a:off x="7058346" y="2358964"/>
            <a:ext cx="46644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b="1" dirty="0"/>
              <a:t>FIM &amp; </a:t>
            </a:r>
            <a:r>
              <a:rPr lang="en-US" sz="2000" b="1" dirty="0" err="1"/>
              <a:t>adafruit</a:t>
            </a:r>
            <a:r>
              <a:rPr lang="en-US" sz="2000" b="1" dirty="0"/>
              <a:t>:</a:t>
            </a:r>
            <a:r>
              <a:rPr lang="en-US" sz="2000" dirty="0"/>
              <a:t> Store the inventory in the cloud.</a:t>
            </a:r>
          </a:p>
          <a:p>
            <a:pPr marL="285750" indent="-285750">
              <a:buFontTx/>
              <a:buChar char="-"/>
            </a:pPr>
            <a:r>
              <a:rPr lang="en-US" sz="2000" b="1" dirty="0"/>
              <a:t>FIM &amp; </a:t>
            </a:r>
            <a:r>
              <a:rPr lang="en-US" sz="2000" b="1" dirty="0" err="1"/>
              <a:t>openfoodfacts</a:t>
            </a:r>
            <a:r>
              <a:rPr lang="en-US" sz="2000" b="1" dirty="0"/>
              <a:t>:</a:t>
            </a:r>
            <a:r>
              <a:rPr lang="en-US" sz="2000" dirty="0"/>
              <a:t> Retrieve product description from barcode</a:t>
            </a:r>
          </a:p>
          <a:p>
            <a:pPr marL="285750" indent="-285750">
              <a:buFontTx/>
              <a:buChar char="-"/>
            </a:pPr>
            <a:r>
              <a:rPr lang="en-US" sz="2000" b="1" dirty="0"/>
              <a:t>The user tracks </a:t>
            </a:r>
            <a:r>
              <a:rPr lang="en-US" sz="2000" dirty="0"/>
              <a:t>items of </a:t>
            </a:r>
            <a:r>
              <a:rPr lang="en-US" sz="2000" b="1" dirty="0"/>
              <a:t>their fridge </a:t>
            </a:r>
            <a:r>
              <a:rPr lang="en-US" sz="2000" dirty="0"/>
              <a:t>using keyboard and scanner.</a:t>
            </a:r>
          </a:p>
          <a:p>
            <a:pPr marL="285750" indent="-285750">
              <a:buFontTx/>
              <a:buChar char="-"/>
            </a:pPr>
            <a:r>
              <a:rPr lang="en-US" sz="2000" b="1" dirty="0"/>
              <a:t>FIM displays </a:t>
            </a:r>
            <a:r>
              <a:rPr lang="en-US" sz="2000" dirty="0"/>
              <a:t>the inventory and </a:t>
            </a:r>
            <a:r>
              <a:rPr lang="en-US" sz="2000" b="1" dirty="0"/>
              <a:t>highlights expiring items</a:t>
            </a:r>
            <a:r>
              <a:rPr lang="en-US" sz="2000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6F87F63-91C1-F76B-C424-19F6A4172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18" y="2075493"/>
            <a:ext cx="6802825" cy="3977848"/>
          </a:xfrm>
          <a:prstGeom prst="rect">
            <a:avLst/>
          </a:prstGeom>
        </p:spPr>
      </p:pic>
      <p:pic>
        <p:nvPicPr>
          <p:cNvPr id="2050" name="Picture 2" descr="Take These Steps to Secure Your Raspberry Pi Against Attackers - Make:">
            <a:extLst>
              <a:ext uri="{FF2B5EF4-FFF2-40B4-BE49-F238E27FC236}">
                <a16:creationId xmlns:a16="http://schemas.microsoft.com/office/drawing/2014/main" id="{ABC1039D-0352-06DA-1823-45F69AAD2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36" y="4530903"/>
            <a:ext cx="1627657" cy="101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5006E95-F91C-69DF-68AF-FE3CA9590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27" y="4289745"/>
            <a:ext cx="770473" cy="125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58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50C6BB8-CCB7-E54D-DDEC-5865FA1372A1}"/>
              </a:ext>
            </a:extLst>
          </p:cNvPr>
          <p:cNvGrpSpPr/>
          <p:nvPr/>
        </p:nvGrpSpPr>
        <p:grpSpPr>
          <a:xfrm>
            <a:off x="0" y="0"/>
            <a:ext cx="12192000" cy="1161290"/>
            <a:chOff x="0" y="0"/>
            <a:chExt cx="12192000" cy="11612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FDD0E2-F6F8-52F9-0011-B3DCF7C6DA26}"/>
                </a:ext>
              </a:extLst>
            </p:cNvPr>
            <p:cNvSpPr/>
            <p:nvPr/>
          </p:nvSpPr>
          <p:spPr>
            <a:xfrm>
              <a:off x="0" y="0"/>
              <a:ext cx="12192000" cy="1161290"/>
            </a:xfrm>
            <a:prstGeom prst="rect">
              <a:avLst/>
            </a:prstGeom>
            <a:solidFill>
              <a:srgbClr val="148FAB"/>
            </a:solidFill>
            <a:ln>
              <a:solidFill>
                <a:srgbClr val="148FA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09D63-F395-3723-4333-C6E1BAF9BC2B}"/>
                </a:ext>
              </a:extLst>
            </p:cNvPr>
            <p:cNvSpPr txBox="1"/>
            <p:nvPr/>
          </p:nvSpPr>
          <p:spPr>
            <a:xfrm>
              <a:off x="0" y="257480"/>
              <a:ext cx="1219200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3600" dirty="0">
                  <a:latin typeface="Arial Black" panose="020B0A04020102020204" pitchFamily="34" charset="0"/>
                </a:rPr>
                <a:t>FIM: </a:t>
              </a:r>
              <a:r>
                <a:rPr lang="en-US" sz="3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Components</a:t>
              </a:r>
              <a:endParaRPr lang="ko-KR" altLang="en-US" sz="36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FB3CA8-480F-944E-E9F6-EAB5EE3827C4}"/>
              </a:ext>
            </a:extLst>
          </p:cNvPr>
          <p:cNvCxnSpPr/>
          <p:nvPr/>
        </p:nvCxnSpPr>
        <p:spPr>
          <a:xfrm>
            <a:off x="0" y="1316236"/>
            <a:ext cx="12192000" cy="0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AF29B3-B61D-1D2D-81A1-A1007F25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BF01-A06F-43C2-948C-52304E213754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B37B8-5AB6-B95C-CF32-99950089DAC2}"/>
              </a:ext>
            </a:extLst>
          </p:cNvPr>
          <p:cNvSpPr txBox="1"/>
          <p:nvPr/>
        </p:nvSpPr>
        <p:spPr>
          <a:xfrm>
            <a:off x="487185" y="1649702"/>
            <a:ext cx="110055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Touchscreen: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Modes/Commands 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Scanner: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Inserting data (barcode, quantity, date)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Keyboard: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Inserting data that cannot be represented as a barcode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Adafruit: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Read: persistent storage of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Outputs: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Display: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Displaying the different screens, item inventory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Adafruit: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Write: persistent storage of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E133046-4A53-C7FA-8BB0-0BFFF1850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46" y="2230108"/>
            <a:ext cx="4484669" cy="336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95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0F1A60E-6FAE-6B62-C08A-A55D37A9CEC5}"/>
              </a:ext>
            </a:extLst>
          </p:cNvPr>
          <p:cNvGrpSpPr/>
          <p:nvPr/>
        </p:nvGrpSpPr>
        <p:grpSpPr>
          <a:xfrm>
            <a:off x="0" y="-6980"/>
            <a:ext cx="12192000" cy="1268864"/>
            <a:chOff x="0" y="-6980"/>
            <a:chExt cx="12192000" cy="12688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2DA45E-8986-7AA1-F743-E4616D08F5F1}"/>
                </a:ext>
              </a:extLst>
            </p:cNvPr>
            <p:cNvSpPr/>
            <p:nvPr/>
          </p:nvSpPr>
          <p:spPr>
            <a:xfrm>
              <a:off x="2949246" y="0"/>
              <a:ext cx="9242754" cy="1161290"/>
            </a:xfrm>
            <a:prstGeom prst="rect">
              <a:avLst/>
            </a:prstGeom>
            <a:solidFill>
              <a:srgbClr val="148FAB"/>
            </a:solidFill>
            <a:ln>
              <a:solidFill>
                <a:srgbClr val="148FA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39A5C7-6047-FB9F-DE6B-3641B13CD77A}"/>
                </a:ext>
              </a:extLst>
            </p:cNvPr>
            <p:cNvSpPr txBox="1"/>
            <p:nvPr/>
          </p:nvSpPr>
          <p:spPr>
            <a:xfrm>
              <a:off x="2949246" y="61555"/>
              <a:ext cx="9242754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600" dirty="0">
                  <a:latin typeface="Arial Black" panose="020B0A04020102020204" pitchFamily="34" charset="0"/>
                </a:rPr>
                <a:t>Basics of </a:t>
              </a:r>
              <a:r>
                <a:rPr lang="en-US" sz="3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Physical computing:</a:t>
              </a:r>
            </a:p>
            <a:p>
              <a:pPr algn="r"/>
              <a:r>
                <a:rPr lang="en-US" sz="36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Maker Lab</a:t>
              </a:r>
              <a:endParaRPr lang="ko-KR" altLang="en-US" sz="36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D39E76-A1BE-F2F4-C7D4-7151C877F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6" t="12403" r="5263" b="12403"/>
            <a:stretch/>
          </p:blipFill>
          <p:spPr>
            <a:xfrm>
              <a:off x="0" y="-6980"/>
              <a:ext cx="2950686" cy="79936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1B00B11-39C8-62FA-26A3-61325C4FAB14}"/>
              </a:ext>
            </a:extLst>
          </p:cNvPr>
          <p:cNvSpPr/>
          <p:nvPr/>
        </p:nvSpPr>
        <p:spPr>
          <a:xfrm>
            <a:off x="0" y="706877"/>
            <a:ext cx="8498874" cy="61511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50C3E-FA78-2107-50B7-F81A83AAE615}"/>
              </a:ext>
            </a:extLst>
          </p:cNvPr>
          <p:cNvSpPr txBox="1"/>
          <p:nvPr/>
        </p:nvSpPr>
        <p:spPr>
          <a:xfrm>
            <a:off x="8498874" y="6208479"/>
            <a:ext cx="36931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latin typeface="Times New Roman" panose="02020603050405020304" pitchFamily="18" charset="0"/>
                <a:ea typeface="SimSun" panose="02010600030101010101" pitchFamily="2" charset="-122"/>
              </a:rPr>
              <a:t>MakerLab</a:t>
            </a:r>
            <a:r>
              <a:rPr lang="it-IT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it-IT" dirty="0" err="1">
                <a:latin typeface="Times New Roman" panose="02020603050405020304" pitchFamily="18" charset="0"/>
                <a:ea typeface="SimSun" panose="02010600030101010101" pitchFamily="2" charset="-122"/>
              </a:rPr>
              <a:t>Final</a:t>
            </a:r>
            <a:r>
              <a:rPr lang="it-IT" dirty="0">
                <a:latin typeface="Times New Roman" panose="02020603050405020304" pitchFamily="18" charset="0"/>
                <a:ea typeface="SimSun" panose="02010600030101010101" pitchFamily="2" charset="-122"/>
              </a:rPr>
              <a:t> project</a:t>
            </a:r>
          </a:p>
          <a:p>
            <a:pPr algn="ctr"/>
            <a:r>
              <a:rPr lang="it-IT" dirty="0">
                <a:latin typeface="Times New Roman" panose="02020603050405020304" pitchFamily="18" charset="0"/>
                <a:ea typeface="SimSun" panose="02010600030101010101" pitchFamily="2" charset="-122"/>
              </a:rPr>
              <a:t>2023-2024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BF366-D322-D146-1271-02F1E2B8AF3B}"/>
              </a:ext>
            </a:extLst>
          </p:cNvPr>
          <p:cNvSpPr txBox="1"/>
          <p:nvPr/>
        </p:nvSpPr>
        <p:spPr>
          <a:xfrm>
            <a:off x="8498874" y="3264886"/>
            <a:ext cx="3693126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altLang="ko-KR" dirty="0">
                <a:solidFill>
                  <a:schemeClr val="tx1"/>
                </a:solidFill>
              </a:rPr>
              <a:t>Group #</a:t>
            </a:r>
            <a:r>
              <a:rPr lang="it-IT" altLang="ko-KR" dirty="0"/>
              <a:t>45</a:t>
            </a:r>
            <a:endParaRPr lang="it-IT" altLang="ko-KR" dirty="0">
              <a:solidFill>
                <a:schemeClr val="tx1"/>
              </a:solidFill>
            </a:endParaRPr>
          </a:p>
          <a:p>
            <a:pPr algn="ctr"/>
            <a:r>
              <a:rPr lang="it-IT" altLang="ko-KR" dirty="0">
                <a:solidFill>
                  <a:schemeClr val="tx1"/>
                </a:solidFill>
              </a:rPr>
              <a:t>Daniel F. </a:t>
            </a:r>
            <a:r>
              <a:rPr lang="it-IT" altLang="ko-KR" dirty="0"/>
              <a:t>Di Bella</a:t>
            </a:r>
            <a:endParaRPr lang="it-IT" altLang="ko-KR" dirty="0">
              <a:solidFill>
                <a:schemeClr val="tx1"/>
              </a:solidFill>
            </a:endParaRPr>
          </a:p>
          <a:p>
            <a:pPr algn="ctr"/>
            <a:r>
              <a:rPr lang="it-IT" altLang="ko-KR" dirty="0"/>
              <a:t>Fabio Vitalba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Faculty of Engineering, Free University of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Bozen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-Bolzano</a:t>
            </a:r>
          </a:p>
          <a:p>
            <a:pPr algn="ctr"/>
            <a:r>
              <a:rPr lang="en-US" sz="16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fvitalba@unibz.it</a:t>
            </a:r>
            <a:endParaRPr lang="en-US" sz="16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ddibella@unibz.it</a:t>
            </a:r>
            <a:endParaRPr lang="en-US" sz="16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38FE33-4F15-D483-229A-495DA1F7C8D1}"/>
              </a:ext>
            </a:extLst>
          </p:cNvPr>
          <p:cNvSpPr txBox="1"/>
          <p:nvPr/>
        </p:nvSpPr>
        <p:spPr>
          <a:xfrm>
            <a:off x="8498874" y="1458004"/>
            <a:ext cx="36931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altLang="ko-KR" sz="2400" b="1" dirty="0">
                <a:solidFill>
                  <a:schemeClr val="tx1"/>
                </a:solidFill>
              </a:rPr>
              <a:t>TITLE:</a:t>
            </a:r>
          </a:p>
          <a:p>
            <a:pPr algn="ctr"/>
            <a:r>
              <a:rPr lang="it-IT" altLang="ko-KR" sz="2400" b="1" dirty="0"/>
              <a:t>FIM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88C1546-0733-DF6C-5218-E54AA62C9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96" y="1256744"/>
            <a:ext cx="3788541" cy="505138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26CE173-5C4B-B699-E677-964D13F84D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444" y="1256744"/>
            <a:ext cx="3295423" cy="519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87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E4F28A3E6A4441A17DE56016AFBEFF" ma:contentTypeVersion="1" ma:contentTypeDescription="Create a new document." ma:contentTypeScope="" ma:versionID="b5de7685d672ae4f289d14aed423dc72">
  <xsd:schema xmlns:xsd="http://www.w3.org/2001/XMLSchema" xmlns:xs="http://www.w3.org/2001/XMLSchema" xmlns:p="http://schemas.microsoft.com/office/2006/metadata/properties" xmlns:ns2="2fca9832-562f-4e4c-b03c-db0347aa07a3" targetNamespace="http://schemas.microsoft.com/office/2006/metadata/properties" ma:root="true" ma:fieldsID="5f9ac0d3362d36ab62613e4be93e7598" ns2:_="">
    <xsd:import namespace="2fca9832-562f-4e4c-b03c-db0347aa07a3"/>
    <xsd:element name="properties">
      <xsd:complexType>
        <xsd:sequence>
          <xsd:element name="documentManagement">
            <xsd:complexType>
              <xsd:all>
                <xsd:element ref="ns2:Reference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ca9832-562f-4e4c-b03c-db0347aa07a3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94BB4C-B0D9-4B2C-B81E-6471AF55A7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7A290B-5476-489B-9E0D-B12B323D68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ca9832-562f-4e4c-b03c-db0347aa07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</Words>
  <Application>Microsoft Macintosh PowerPoint</Application>
  <PresentationFormat>Breitbild</PresentationFormat>
  <Paragraphs>60</Paragraphs>
  <Slides>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Arial</vt:lpstr>
      <vt:lpstr>Arial Black</vt:lpstr>
      <vt:lpstr>Calibri</vt:lpstr>
      <vt:lpstr>Calibri Light</vt:lpstr>
      <vt:lpstr>Times New Roman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Krik Soufiane</dc:creator>
  <cp:lastModifiedBy>Vitalba Fabio (Student ENG 22)</cp:lastModifiedBy>
  <cp:revision>12</cp:revision>
  <dcterms:created xsi:type="dcterms:W3CDTF">2023-09-18T10:17:28Z</dcterms:created>
  <dcterms:modified xsi:type="dcterms:W3CDTF">2024-02-08T16:23:39Z</dcterms:modified>
</cp:coreProperties>
</file>